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2"/>
  </p:notesMasterIdLst>
  <p:handoutMasterIdLst>
    <p:handoutMasterId r:id="rId53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333" r:id="rId17"/>
    <p:sldId id="276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275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B49CB"/>
    <a:srgbClr val="F2F4F8"/>
    <a:srgbClr val="1C7DDB"/>
    <a:srgbClr val="121619"/>
    <a:srgbClr val="F2F2F2"/>
    <a:srgbClr val="145579"/>
    <a:srgbClr val="3A6483"/>
    <a:srgbClr val="204E79"/>
    <a:srgbClr val="005493"/>
    <a:srgbClr val="F8F9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815"/>
    <p:restoredTop sz="85169"/>
  </p:normalViewPr>
  <p:slideViewPr>
    <p:cSldViewPr snapToGrid="0" snapToObjects="1">
      <p:cViewPr varScale="1">
        <p:scale>
          <a:sx n="70" d="100"/>
          <a:sy n="70" d="100"/>
        </p:scale>
        <p:origin x="1358" y="3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6/11/relationships/changesInfo" Target="changesInfos/changesInfo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Relationship Id="rId6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D6A42FE-C215-4489-8341-43A65C87F1D0}" type="doc">
      <dgm:prSet loTypeId="urn:microsoft.com/office/officeart/2009/3/layout/HorizontalOrganizationChart" loCatId="hierarchy" qsTypeId="urn:microsoft.com/office/officeart/2005/8/quickstyle/simple5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68331062-28F4-4215-9C6B-0B413B9573E6}">
      <dgm:prSet phldrT="[Text]"/>
      <dgm:spPr/>
      <dgm:t>
        <a:bodyPr/>
        <a:lstStyle/>
        <a:p>
          <a:r>
            <a:rPr lang="en-GB" dirty="0"/>
            <a:t>Request from launch API</a:t>
          </a:r>
          <a:endParaRPr lang="en-US" dirty="0"/>
        </a:p>
      </dgm:t>
    </dgm:pt>
    <dgm:pt modelId="{DF386573-FE32-4578-92E4-DAF0952E1A0A}" type="parTrans" cxnId="{7728DD2F-9FFE-46CB-BB00-CCF709A78915}">
      <dgm:prSet/>
      <dgm:spPr/>
      <dgm:t>
        <a:bodyPr/>
        <a:lstStyle/>
        <a:p>
          <a:endParaRPr lang="en-US"/>
        </a:p>
      </dgm:t>
    </dgm:pt>
    <dgm:pt modelId="{80889E7D-767E-49AB-914A-49F027936982}" type="sibTrans" cxnId="{7728DD2F-9FFE-46CB-BB00-CCF709A78915}">
      <dgm:prSet/>
      <dgm:spPr/>
      <dgm:t>
        <a:bodyPr/>
        <a:lstStyle/>
        <a:p>
          <a:endParaRPr lang="en-US"/>
        </a:p>
      </dgm:t>
    </dgm:pt>
    <dgm:pt modelId="{D81CB4B1-E6D5-4824-8992-1D660321B2E5}">
      <dgm:prSet phldrT="[Text]"/>
      <dgm:spPr/>
      <dgm:t>
        <a:bodyPr/>
        <a:lstStyle/>
        <a:p>
          <a:r>
            <a:rPr lang="en-GB" dirty="0"/>
            <a:t>Request from rocket API</a:t>
          </a:r>
          <a:endParaRPr lang="en-US" dirty="0"/>
        </a:p>
      </dgm:t>
    </dgm:pt>
    <dgm:pt modelId="{C53C493D-5AFF-49F0-9D25-8E192CCD9EE2}" type="parTrans" cxnId="{CBE54E41-0A72-4AEA-96D7-721C709A6735}">
      <dgm:prSet/>
      <dgm:spPr/>
      <dgm:t>
        <a:bodyPr/>
        <a:lstStyle/>
        <a:p>
          <a:endParaRPr lang="en-US"/>
        </a:p>
      </dgm:t>
    </dgm:pt>
    <dgm:pt modelId="{3B437684-1099-4E11-90A8-65B232D9DAE2}" type="sibTrans" cxnId="{CBE54E41-0A72-4AEA-96D7-721C709A6735}">
      <dgm:prSet/>
      <dgm:spPr/>
      <dgm:t>
        <a:bodyPr/>
        <a:lstStyle/>
        <a:p>
          <a:endParaRPr lang="en-US"/>
        </a:p>
      </dgm:t>
    </dgm:pt>
    <dgm:pt modelId="{D68AE12E-D3D4-47D0-9321-A6030FDD2FC3}">
      <dgm:prSet phldrT="[Text]"/>
      <dgm:spPr/>
      <dgm:t>
        <a:bodyPr/>
        <a:lstStyle/>
        <a:p>
          <a:r>
            <a:rPr lang="en-GB" dirty="0"/>
            <a:t>Request from payload API</a:t>
          </a:r>
          <a:endParaRPr lang="en-US" dirty="0"/>
        </a:p>
      </dgm:t>
    </dgm:pt>
    <dgm:pt modelId="{92989631-5D73-46F5-97F3-68E0E7EB78CD}" type="parTrans" cxnId="{5A9D7095-5BC2-4C17-8FFD-167CE77D35A1}">
      <dgm:prSet/>
      <dgm:spPr/>
      <dgm:t>
        <a:bodyPr/>
        <a:lstStyle/>
        <a:p>
          <a:endParaRPr lang="en-US"/>
        </a:p>
      </dgm:t>
    </dgm:pt>
    <dgm:pt modelId="{E4C158B3-44E4-4A3A-9988-A2DCBE7A97DE}" type="sibTrans" cxnId="{5A9D7095-5BC2-4C17-8FFD-167CE77D35A1}">
      <dgm:prSet/>
      <dgm:spPr/>
      <dgm:t>
        <a:bodyPr/>
        <a:lstStyle/>
        <a:p>
          <a:endParaRPr lang="en-US"/>
        </a:p>
      </dgm:t>
    </dgm:pt>
    <dgm:pt modelId="{0008630D-2CB9-424C-8C05-FA90B1802222}">
      <dgm:prSet phldrT="[Text]"/>
      <dgm:spPr/>
      <dgm:t>
        <a:bodyPr/>
        <a:lstStyle/>
        <a:p>
          <a:r>
            <a:rPr lang="en-GB" dirty="0"/>
            <a:t>Request from launchpad API</a:t>
          </a:r>
          <a:endParaRPr lang="en-US" dirty="0"/>
        </a:p>
      </dgm:t>
    </dgm:pt>
    <dgm:pt modelId="{826030F9-DDCF-434F-8990-7BBE603D1533}" type="parTrans" cxnId="{82579050-6859-4116-8F54-D528DF345B31}">
      <dgm:prSet/>
      <dgm:spPr/>
      <dgm:t>
        <a:bodyPr/>
        <a:lstStyle/>
        <a:p>
          <a:endParaRPr lang="en-US"/>
        </a:p>
      </dgm:t>
    </dgm:pt>
    <dgm:pt modelId="{15D3665E-EF7C-44DA-845A-9DED0CFC649E}" type="sibTrans" cxnId="{82579050-6859-4116-8F54-D528DF345B31}">
      <dgm:prSet/>
      <dgm:spPr/>
      <dgm:t>
        <a:bodyPr/>
        <a:lstStyle/>
        <a:p>
          <a:endParaRPr lang="en-US"/>
        </a:p>
      </dgm:t>
    </dgm:pt>
    <dgm:pt modelId="{BC5B1FDD-8F64-467A-9759-508CB7BFEE85}">
      <dgm:prSet/>
      <dgm:spPr/>
      <dgm:t>
        <a:bodyPr/>
        <a:lstStyle/>
        <a:p>
          <a:r>
            <a:rPr lang="en-GB" dirty="0"/>
            <a:t>Name and coordinate of launch site</a:t>
          </a:r>
          <a:endParaRPr lang="en-US" dirty="0"/>
        </a:p>
      </dgm:t>
    </dgm:pt>
    <dgm:pt modelId="{3B0B42D4-1A4D-4719-9E8F-5023B3B2B1D6}" type="parTrans" cxnId="{0AD3DB14-2FA1-4BD4-89EB-E05BE5B7E2F8}">
      <dgm:prSet/>
      <dgm:spPr/>
      <dgm:t>
        <a:bodyPr/>
        <a:lstStyle/>
        <a:p>
          <a:endParaRPr lang="en-US"/>
        </a:p>
      </dgm:t>
    </dgm:pt>
    <dgm:pt modelId="{24F3502E-861D-4550-BABE-A45DD1D7AAFF}" type="sibTrans" cxnId="{0AD3DB14-2FA1-4BD4-89EB-E05BE5B7E2F8}">
      <dgm:prSet/>
      <dgm:spPr/>
      <dgm:t>
        <a:bodyPr/>
        <a:lstStyle/>
        <a:p>
          <a:endParaRPr lang="en-US"/>
        </a:p>
      </dgm:t>
    </dgm:pt>
    <dgm:pt modelId="{E9BD68B1-F4A6-4149-8EAB-E217FE6D5AA3}">
      <dgm:prSet/>
      <dgm:spPr/>
      <dgm:t>
        <a:bodyPr/>
        <a:lstStyle/>
        <a:p>
          <a:r>
            <a:rPr lang="en-GB" dirty="0"/>
            <a:t>Booster name</a:t>
          </a:r>
          <a:endParaRPr lang="en-US" dirty="0"/>
        </a:p>
      </dgm:t>
    </dgm:pt>
    <dgm:pt modelId="{4CF3AD6A-8B86-40DF-871F-A5F4AF0789B6}" type="parTrans" cxnId="{9F36AC83-A841-4E17-BDB4-9F45AC1B72DA}">
      <dgm:prSet/>
      <dgm:spPr/>
      <dgm:t>
        <a:bodyPr/>
        <a:lstStyle/>
        <a:p>
          <a:endParaRPr lang="en-US"/>
        </a:p>
      </dgm:t>
    </dgm:pt>
    <dgm:pt modelId="{48B7C273-926A-43EE-929E-C7A65613BA87}" type="sibTrans" cxnId="{9F36AC83-A841-4E17-BDB4-9F45AC1B72DA}">
      <dgm:prSet/>
      <dgm:spPr/>
      <dgm:t>
        <a:bodyPr/>
        <a:lstStyle/>
        <a:p>
          <a:endParaRPr lang="en-US"/>
        </a:p>
      </dgm:t>
    </dgm:pt>
    <dgm:pt modelId="{63946C54-9912-4A35-9141-17D80B908F65}">
      <dgm:prSet/>
      <dgm:spPr/>
      <dgm:t>
        <a:bodyPr/>
        <a:lstStyle/>
        <a:p>
          <a:r>
            <a:rPr lang="en-GB" dirty="0"/>
            <a:t>Mass of payload &amp; orbit</a:t>
          </a:r>
          <a:endParaRPr lang="en-US" dirty="0"/>
        </a:p>
      </dgm:t>
    </dgm:pt>
    <dgm:pt modelId="{B1F29FD9-94DB-4CDA-B52C-EAA38F451513}" type="parTrans" cxnId="{E6BA36AF-726D-4DC6-9E28-73808D485155}">
      <dgm:prSet/>
      <dgm:spPr/>
      <dgm:t>
        <a:bodyPr/>
        <a:lstStyle/>
        <a:p>
          <a:endParaRPr lang="en-US"/>
        </a:p>
      </dgm:t>
    </dgm:pt>
    <dgm:pt modelId="{330C50CA-195F-470B-90E7-A91B77F4A951}" type="sibTrans" cxnId="{E6BA36AF-726D-4DC6-9E28-73808D485155}">
      <dgm:prSet/>
      <dgm:spPr/>
      <dgm:t>
        <a:bodyPr/>
        <a:lstStyle/>
        <a:p>
          <a:endParaRPr lang="en-US"/>
        </a:p>
      </dgm:t>
    </dgm:pt>
    <dgm:pt modelId="{3336E687-05EA-4319-BBF9-54DC86995ED0}">
      <dgm:prSet/>
      <dgm:spPr/>
      <dgm:t>
        <a:bodyPr/>
        <a:lstStyle/>
        <a:p>
          <a:r>
            <a:rPr lang="en-GB" dirty="0"/>
            <a:t>Request from cores API</a:t>
          </a:r>
          <a:endParaRPr lang="en-US" dirty="0"/>
        </a:p>
      </dgm:t>
    </dgm:pt>
    <dgm:pt modelId="{1FB04404-D99F-42B1-8705-D72CD514EF29}" type="parTrans" cxnId="{EE3A0250-A7DC-4597-8687-175E3C7928CD}">
      <dgm:prSet/>
      <dgm:spPr/>
      <dgm:t>
        <a:bodyPr/>
        <a:lstStyle/>
        <a:p>
          <a:endParaRPr lang="en-US"/>
        </a:p>
      </dgm:t>
    </dgm:pt>
    <dgm:pt modelId="{ACF1DC87-AB61-421C-9E20-9AD197AD6AC3}" type="sibTrans" cxnId="{EE3A0250-A7DC-4597-8687-175E3C7928CD}">
      <dgm:prSet/>
      <dgm:spPr/>
      <dgm:t>
        <a:bodyPr/>
        <a:lstStyle/>
        <a:p>
          <a:endParaRPr lang="en-US"/>
        </a:p>
      </dgm:t>
    </dgm:pt>
    <dgm:pt modelId="{2ACF448C-6684-43D3-9ADA-25634434BE78}">
      <dgm:prSet/>
      <dgm:spPr/>
      <dgm:t>
        <a:bodyPr/>
        <a:lstStyle/>
        <a:p>
          <a:r>
            <a:rPr lang="en-GB" dirty="0"/>
            <a:t>Outcome of landing &amp; core information</a:t>
          </a:r>
          <a:endParaRPr lang="en-US" dirty="0"/>
        </a:p>
      </dgm:t>
    </dgm:pt>
    <dgm:pt modelId="{041E9A29-B374-41E1-83F8-C410E3ADF7D5}" type="parTrans" cxnId="{EF915BDE-65DA-4BC9-8B03-FE73B244D82D}">
      <dgm:prSet/>
      <dgm:spPr/>
      <dgm:t>
        <a:bodyPr/>
        <a:lstStyle/>
        <a:p>
          <a:endParaRPr lang="en-US"/>
        </a:p>
      </dgm:t>
    </dgm:pt>
    <dgm:pt modelId="{FB762DE8-6DB5-42D8-A4B5-5A1EC0035C1F}" type="sibTrans" cxnId="{EF915BDE-65DA-4BC9-8B03-FE73B244D82D}">
      <dgm:prSet/>
      <dgm:spPr/>
      <dgm:t>
        <a:bodyPr/>
        <a:lstStyle/>
        <a:p>
          <a:endParaRPr lang="en-US"/>
        </a:p>
      </dgm:t>
    </dgm:pt>
    <dgm:pt modelId="{19C67299-0E04-4967-A8BF-F2517F6216D7}" type="pres">
      <dgm:prSet presAssocID="{0D6A42FE-C215-4489-8341-43A65C87F1D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A65B33A7-A0C6-40C2-9759-C6CC3B9529D8}" type="pres">
      <dgm:prSet presAssocID="{68331062-28F4-4215-9C6B-0B413B9573E6}" presName="hierRoot1" presStyleCnt="0">
        <dgm:presLayoutVars>
          <dgm:hierBranch val="init"/>
        </dgm:presLayoutVars>
      </dgm:prSet>
      <dgm:spPr/>
    </dgm:pt>
    <dgm:pt modelId="{16FAC788-37BD-4C83-A0AF-663EA1BAABEA}" type="pres">
      <dgm:prSet presAssocID="{68331062-28F4-4215-9C6B-0B413B9573E6}" presName="rootComposite1" presStyleCnt="0"/>
      <dgm:spPr/>
    </dgm:pt>
    <dgm:pt modelId="{57AB1C9F-94F9-4258-8E5D-08647A41C84F}" type="pres">
      <dgm:prSet presAssocID="{68331062-28F4-4215-9C6B-0B413B9573E6}" presName="rootText1" presStyleLbl="node0" presStyleIdx="0" presStyleCnt="1" custLinFactNeighborX="1749">
        <dgm:presLayoutVars>
          <dgm:chPref val="3"/>
        </dgm:presLayoutVars>
      </dgm:prSet>
      <dgm:spPr/>
    </dgm:pt>
    <dgm:pt modelId="{5BC8E5C0-6D43-4360-9966-42DF4C076D90}" type="pres">
      <dgm:prSet presAssocID="{68331062-28F4-4215-9C6B-0B413B9573E6}" presName="rootConnector1" presStyleLbl="node1" presStyleIdx="0" presStyleCnt="0"/>
      <dgm:spPr/>
    </dgm:pt>
    <dgm:pt modelId="{B6D243D3-C8AD-435A-8A75-B28046ED2783}" type="pres">
      <dgm:prSet presAssocID="{68331062-28F4-4215-9C6B-0B413B9573E6}" presName="hierChild2" presStyleCnt="0"/>
      <dgm:spPr/>
    </dgm:pt>
    <dgm:pt modelId="{1B17926F-C174-4A49-BFF6-CCB6FF99084C}" type="pres">
      <dgm:prSet presAssocID="{C53C493D-5AFF-49F0-9D25-8E192CCD9EE2}" presName="Name64" presStyleLbl="parChTrans1D2" presStyleIdx="0" presStyleCnt="4"/>
      <dgm:spPr/>
    </dgm:pt>
    <dgm:pt modelId="{59B01B67-0883-47C9-B3D7-DF4E1D34DE09}" type="pres">
      <dgm:prSet presAssocID="{D81CB4B1-E6D5-4824-8992-1D660321B2E5}" presName="hierRoot2" presStyleCnt="0">
        <dgm:presLayoutVars>
          <dgm:hierBranch val="init"/>
        </dgm:presLayoutVars>
      </dgm:prSet>
      <dgm:spPr/>
    </dgm:pt>
    <dgm:pt modelId="{57C46B24-400B-4D04-83BF-6D0D58EB23BA}" type="pres">
      <dgm:prSet presAssocID="{D81CB4B1-E6D5-4824-8992-1D660321B2E5}" presName="rootComposite" presStyleCnt="0"/>
      <dgm:spPr/>
    </dgm:pt>
    <dgm:pt modelId="{E0DC7CC9-B5D3-4280-9560-B691172FEB3D}" type="pres">
      <dgm:prSet presAssocID="{D81CB4B1-E6D5-4824-8992-1D660321B2E5}" presName="rootText" presStyleLbl="node2" presStyleIdx="0" presStyleCnt="4">
        <dgm:presLayoutVars>
          <dgm:chPref val="3"/>
        </dgm:presLayoutVars>
      </dgm:prSet>
      <dgm:spPr/>
    </dgm:pt>
    <dgm:pt modelId="{71302D1E-6CCC-4737-9337-90C7FA6CF22D}" type="pres">
      <dgm:prSet presAssocID="{D81CB4B1-E6D5-4824-8992-1D660321B2E5}" presName="rootConnector" presStyleLbl="node2" presStyleIdx="0" presStyleCnt="4"/>
      <dgm:spPr/>
    </dgm:pt>
    <dgm:pt modelId="{FD830769-C901-4951-A0C4-4557D08F8F5F}" type="pres">
      <dgm:prSet presAssocID="{D81CB4B1-E6D5-4824-8992-1D660321B2E5}" presName="hierChild4" presStyleCnt="0"/>
      <dgm:spPr/>
    </dgm:pt>
    <dgm:pt modelId="{34656740-D2C1-49CA-BE74-D454270866F2}" type="pres">
      <dgm:prSet presAssocID="{4CF3AD6A-8B86-40DF-871F-A5F4AF0789B6}" presName="Name64" presStyleLbl="parChTrans1D3" presStyleIdx="0" presStyleCnt="4"/>
      <dgm:spPr/>
    </dgm:pt>
    <dgm:pt modelId="{041D5CDE-72DD-4A79-B8F7-947D4C99B262}" type="pres">
      <dgm:prSet presAssocID="{E9BD68B1-F4A6-4149-8EAB-E217FE6D5AA3}" presName="hierRoot2" presStyleCnt="0">
        <dgm:presLayoutVars>
          <dgm:hierBranch val="init"/>
        </dgm:presLayoutVars>
      </dgm:prSet>
      <dgm:spPr/>
    </dgm:pt>
    <dgm:pt modelId="{2B425E85-8315-4A72-8C46-CA6F9A84F1AA}" type="pres">
      <dgm:prSet presAssocID="{E9BD68B1-F4A6-4149-8EAB-E217FE6D5AA3}" presName="rootComposite" presStyleCnt="0"/>
      <dgm:spPr/>
    </dgm:pt>
    <dgm:pt modelId="{E3DDF946-93F7-428C-AB2B-205FF6EF1E55}" type="pres">
      <dgm:prSet presAssocID="{E9BD68B1-F4A6-4149-8EAB-E217FE6D5AA3}" presName="rootText" presStyleLbl="node3" presStyleIdx="0" presStyleCnt="4">
        <dgm:presLayoutVars>
          <dgm:chPref val="3"/>
        </dgm:presLayoutVars>
      </dgm:prSet>
      <dgm:spPr/>
    </dgm:pt>
    <dgm:pt modelId="{3ABAAB6D-8743-48C3-B6C3-23C4F2E795E1}" type="pres">
      <dgm:prSet presAssocID="{E9BD68B1-F4A6-4149-8EAB-E217FE6D5AA3}" presName="rootConnector" presStyleLbl="node3" presStyleIdx="0" presStyleCnt="4"/>
      <dgm:spPr/>
    </dgm:pt>
    <dgm:pt modelId="{12BED572-BACD-4A9F-A52B-179ED1A1181B}" type="pres">
      <dgm:prSet presAssocID="{E9BD68B1-F4A6-4149-8EAB-E217FE6D5AA3}" presName="hierChild4" presStyleCnt="0"/>
      <dgm:spPr/>
    </dgm:pt>
    <dgm:pt modelId="{778FB4CD-C0B3-415B-A0C9-B8A795202B06}" type="pres">
      <dgm:prSet presAssocID="{E9BD68B1-F4A6-4149-8EAB-E217FE6D5AA3}" presName="hierChild5" presStyleCnt="0"/>
      <dgm:spPr/>
    </dgm:pt>
    <dgm:pt modelId="{38B0EC16-5C3E-4DEF-8EC6-EE1C8A7CAEB7}" type="pres">
      <dgm:prSet presAssocID="{D81CB4B1-E6D5-4824-8992-1D660321B2E5}" presName="hierChild5" presStyleCnt="0"/>
      <dgm:spPr/>
    </dgm:pt>
    <dgm:pt modelId="{8878BA44-CDA9-4E2A-99D2-5EE80884526F}" type="pres">
      <dgm:prSet presAssocID="{92989631-5D73-46F5-97F3-68E0E7EB78CD}" presName="Name64" presStyleLbl="parChTrans1D2" presStyleIdx="1" presStyleCnt="4"/>
      <dgm:spPr/>
    </dgm:pt>
    <dgm:pt modelId="{003FD349-05DB-48BD-A5D4-6F6CB239F599}" type="pres">
      <dgm:prSet presAssocID="{D68AE12E-D3D4-47D0-9321-A6030FDD2FC3}" presName="hierRoot2" presStyleCnt="0">
        <dgm:presLayoutVars>
          <dgm:hierBranch val="init"/>
        </dgm:presLayoutVars>
      </dgm:prSet>
      <dgm:spPr/>
    </dgm:pt>
    <dgm:pt modelId="{EDC181F8-E76D-4B9F-A892-94DB8CE06EEA}" type="pres">
      <dgm:prSet presAssocID="{D68AE12E-D3D4-47D0-9321-A6030FDD2FC3}" presName="rootComposite" presStyleCnt="0"/>
      <dgm:spPr/>
    </dgm:pt>
    <dgm:pt modelId="{911EEFE2-8C51-4F14-AE6D-8AEB336DEDBA}" type="pres">
      <dgm:prSet presAssocID="{D68AE12E-D3D4-47D0-9321-A6030FDD2FC3}" presName="rootText" presStyleLbl="node2" presStyleIdx="1" presStyleCnt="4">
        <dgm:presLayoutVars>
          <dgm:chPref val="3"/>
        </dgm:presLayoutVars>
      </dgm:prSet>
      <dgm:spPr/>
    </dgm:pt>
    <dgm:pt modelId="{4A095DF2-776D-4EA1-8999-5EC94EB87A72}" type="pres">
      <dgm:prSet presAssocID="{D68AE12E-D3D4-47D0-9321-A6030FDD2FC3}" presName="rootConnector" presStyleLbl="node2" presStyleIdx="1" presStyleCnt="4"/>
      <dgm:spPr/>
    </dgm:pt>
    <dgm:pt modelId="{689D3638-2F19-419F-8843-51507FEE9868}" type="pres">
      <dgm:prSet presAssocID="{D68AE12E-D3D4-47D0-9321-A6030FDD2FC3}" presName="hierChild4" presStyleCnt="0"/>
      <dgm:spPr/>
    </dgm:pt>
    <dgm:pt modelId="{24C5D884-65F5-4E67-A315-F8C51DF41843}" type="pres">
      <dgm:prSet presAssocID="{B1F29FD9-94DB-4CDA-B52C-EAA38F451513}" presName="Name64" presStyleLbl="parChTrans1D3" presStyleIdx="1" presStyleCnt="4"/>
      <dgm:spPr/>
    </dgm:pt>
    <dgm:pt modelId="{4B762C5D-ACD4-4DE3-881C-9BEB43AFFB1D}" type="pres">
      <dgm:prSet presAssocID="{63946C54-9912-4A35-9141-17D80B908F65}" presName="hierRoot2" presStyleCnt="0">
        <dgm:presLayoutVars>
          <dgm:hierBranch val="init"/>
        </dgm:presLayoutVars>
      </dgm:prSet>
      <dgm:spPr/>
    </dgm:pt>
    <dgm:pt modelId="{15823A33-D5AC-41AB-AE5E-922428787AC4}" type="pres">
      <dgm:prSet presAssocID="{63946C54-9912-4A35-9141-17D80B908F65}" presName="rootComposite" presStyleCnt="0"/>
      <dgm:spPr/>
    </dgm:pt>
    <dgm:pt modelId="{A554127A-923A-41C9-BC07-699FE3C8F961}" type="pres">
      <dgm:prSet presAssocID="{63946C54-9912-4A35-9141-17D80B908F65}" presName="rootText" presStyleLbl="node3" presStyleIdx="1" presStyleCnt="4">
        <dgm:presLayoutVars>
          <dgm:chPref val="3"/>
        </dgm:presLayoutVars>
      </dgm:prSet>
      <dgm:spPr/>
    </dgm:pt>
    <dgm:pt modelId="{4B8C5DE0-4908-4439-A346-4522654BA65F}" type="pres">
      <dgm:prSet presAssocID="{63946C54-9912-4A35-9141-17D80B908F65}" presName="rootConnector" presStyleLbl="node3" presStyleIdx="1" presStyleCnt="4"/>
      <dgm:spPr/>
    </dgm:pt>
    <dgm:pt modelId="{D0392418-2A0D-4C1E-9D89-40F44ED4700A}" type="pres">
      <dgm:prSet presAssocID="{63946C54-9912-4A35-9141-17D80B908F65}" presName="hierChild4" presStyleCnt="0"/>
      <dgm:spPr/>
    </dgm:pt>
    <dgm:pt modelId="{1F36EDD9-30B9-46EF-83BC-82EE19B0FDE9}" type="pres">
      <dgm:prSet presAssocID="{63946C54-9912-4A35-9141-17D80B908F65}" presName="hierChild5" presStyleCnt="0"/>
      <dgm:spPr/>
    </dgm:pt>
    <dgm:pt modelId="{3F1E30BC-83F9-4BAA-9B6D-16159475BD08}" type="pres">
      <dgm:prSet presAssocID="{D68AE12E-D3D4-47D0-9321-A6030FDD2FC3}" presName="hierChild5" presStyleCnt="0"/>
      <dgm:spPr/>
    </dgm:pt>
    <dgm:pt modelId="{A93B1A43-4AF2-4EA9-B0CA-4A734CDD6188}" type="pres">
      <dgm:prSet presAssocID="{826030F9-DDCF-434F-8990-7BBE603D1533}" presName="Name64" presStyleLbl="parChTrans1D2" presStyleIdx="2" presStyleCnt="4"/>
      <dgm:spPr/>
    </dgm:pt>
    <dgm:pt modelId="{2912D36D-590D-4CCA-BC00-5904A2F52E68}" type="pres">
      <dgm:prSet presAssocID="{0008630D-2CB9-424C-8C05-FA90B1802222}" presName="hierRoot2" presStyleCnt="0">
        <dgm:presLayoutVars>
          <dgm:hierBranch val="init"/>
        </dgm:presLayoutVars>
      </dgm:prSet>
      <dgm:spPr/>
    </dgm:pt>
    <dgm:pt modelId="{791A358B-F5BF-43D7-8CD5-C4DF669AA348}" type="pres">
      <dgm:prSet presAssocID="{0008630D-2CB9-424C-8C05-FA90B1802222}" presName="rootComposite" presStyleCnt="0"/>
      <dgm:spPr/>
    </dgm:pt>
    <dgm:pt modelId="{AA61DE0B-B47D-417D-A188-79B4604192ED}" type="pres">
      <dgm:prSet presAssocID="{0008630D-2CB9-424C-8C05-FA90B1802222}" presName="rootText" presStyleLbl="node2" presStyleIdx="2" presStyleCnt="4">
        <dgm:presLayoutVars>
          <dgm:chPref val="3"/>
        </dgm:presLayoutVars>
      </dgm:prSet>
      <dgm:spPr/>
    </dgm:pt>
    <dgm:pt modelId="{72645095-E5CB-4933-B672-C3DA35666AB6}" type="pres">
      <dgm:prSet presAssocID="{0008630D-2CB9-424C-8C05-FA90B1802222}" presName="rootConnector" presStyleLbl="node2" presStyleIdx="2" presStyleCnt="4"/>
      <dgm:spPr/>
    </dgm:pt>
    <dgm:pt modelId="{16A7F95E-4632-4596-97CE-AB9AF2598ED7}" type="pres">
      <dgm:prSet presAssocID="{0008630D-2CB9-424C-8C05-FA90B1802222}" presName="hierChild4" presStyleCnt="0"/>
      <dgm:spPr/>
    </dgm:pt>
    <dgm:pt modelId="{08BF36FE-E74B-48E0-8B51-91366BED144C}" type="pres">
      <dgm:prSet presAssocID="{3B0B42D4-1A4D-4719-9E8F-5023B3B2B1D6}" presName="Name64" presStyleLbl="parChTrans1D3" presStyleIdx="2" presStyleCnt="4"/>
      <dgm:spPr/>
    </dgm:pt>
    <dgm:pt modelId="{41458169-A5C7-4E4A-A1AD-703FE9F7BB26}" type="pres">
      <dgm:prSet presAssocID="{BC5B1FDD-8F64-467A-9759-508CB7BFEE85}" presName="hierRoot2" presStyleCnt="0">
        <dgm:presLayoutVars>
          <dgm:hierBranch val="init"/>
        </dgm:presLayoutVars>
      </dgm:prSet>
      <dgm:spPr/>
    </dgm:pt>
    <dgm:pt modelId="{9ABEF5EE-59E1-4E01-AF13-5EFEC6FC5016}" type="pres">
      <dgm:prSet presAssocID="{BC5B1FDD-8F64-467A-9759-508CB7BFEE85}" presName="rootComposite" presStyleCnt="0"/>
      <dgm:spPr/>
    </dgm:pt>
    <dgm:pt modelId="{04254219-A17A-4627-9DF5-A7BDB0853B30}" type="pres">
      <dgm:prSet presAssocID="{BC5B1FDD-8F64-467A-9759-508CB7BFEE85}" presName="rootText" presStyleLbl="node3" presStyleIdx="2" presStyleCnt="4" custLinFactNeighborX="135">
        <dgm:presLayoutVars>
          <dgm:chPref val="3"/>
        </dgm:presLayoutVars>
      </dgm:prSet>
      <dgm:spPr/>
    </dgm:pt>
    <dgm:pt modelId="{2B29D782-2255-417C-A08B-95792A96842D}" type="pres">
      <dgm:prSet presAssocID="{BC5B1FDD-8F64-467A-9759-508CB7BFEE85}" presName="rootConnector" presStyleLbl="node3" presStyleIdx="2" presStyleCnt="4"/>
      <dgm:spPr/>
    </dgm:pt>
    <dgm:pt modelId="{239D932D-97E5-49EA-A513-B9F8A7F15B78}" type="pres">
      <dgm:prSet presAssocID="{BC5B1FDD-8F64-467A-9759-508CB7BFEE85}" presName="hierChild4" presStyleCnt="0"/>
      <dgm:spPr/>
    </dgm:pt>
    <dgm:pt modelId="{720CD0BC-49DD-4B31-92F4-0FFE4828AC50}" type="pres">
      <dgm:prSet presAssocID="{BC5B1FDD-8F64-467A-9759-508CB7BFEE85}" presName="hierChild5" presStyleCnt="0"/>
      <dgm:spPr/>
    </dgm:pt>
    <dgm:pt modelId="{CAEB8C41-3AD9-4F08-AA85-EE8F6E0BD03B}" type="pres">
      <dgm:prSet presAssocID="{0008630D-2CB9-424C-8C05-FA90B1802222}" presName="hierChild5" presStyleCnt="0"/>
      <dgm:spPr/>
    </dgm:pt>
    <dgm:pt modelId="{B6F45A96-7AD1-46EA-B621-DAD1F07386C4}" type="pres">
      <dgm:prSet presAssocID="{1FB04404-D99F-42B1-8705-D72CD514EF29}" presName="Name64" presStyleLbl="parChTrans1D2" presStyleIdx="3" presStyleCnt="4"/>
      <dgm:spPr/>
    </dgm:pt>
    <dgm:pt modelId="{09FC9B1A-1C8C-402C-B30F-68EAC5621455}" type="pres">
      <dgm:prSet presAssocID="{3336E687-05EA-4319-BBF9-54DC86995ED0}" presName="hierRoot2" presStyleCnt="0">
        <dgm:presLayoutVars>
          <dgm:hierBranch val="init"/>
        </dgm:presLayoutVars>
      </dgm:prSet>
      <dgm:spPr/>
    </dgm:pt>
    <dgm:pt modelId="{6DB0AA18-0697-45BD-BFA2-0A0091C8B575}" type="pres">
      <dgm:prSet presAssocID="{3336E687-05EA-4319-BBF9-54DC86995ED0}" presName="rootComposite" presStyleCnt="0"/>
      <dgm:spPr/>
    </dgm:pt>
    <dgm:pt modelId="{F6B7F7B0-BA36-4DB2-BC7B-409B9A1E6996}" type="pres">
      <dgm:prSet presAssocID="{3336E687-05EA-4319-BBF9-54DC86995ED0}" presName="rootText" presStyleLbl="node2" presStyleIdx="3" presStyleCnt="4" custLinFactNeighborY="8061">
        <dgm:presLayoutVars>
          <dgm:chPref val="3"/>
        </dgm:presLayoutVars>
      </dgm:prSet>
      <dgm:spPr/>
    </dgm:pt>
    <dgm:pt modelId="{2430B552-E4B2-46B9-A9EA-48D3C54D0F16}" type="pres">
      <dgm:prSet presAssocID="{3336E687-05EA-4319-BBF9-54DC86995ED0}" presName="rootConnector" presStyleLbl="node2" presStyleIdx="3" presStyleCnt="4"/>
      <dgm:spPr/>
    </dgm:pt>
    <dgm:pt modelId="{95966648-08DC-4F69-B3EA-857425F3E9F7}" type="pres">
      <dgm:prSet presAssocID="{3336E687-05EA-4319-BBF9-54DC86995ED0}" presName="hierChild4" presStyleCnt="0"/>
      <dgm:spPr/>
    </dgm:pt>
    <dgm:pt modelId="{513906CD-85F1-4A6E-8E4E-BC667F23E05F}" type="pres">
      <dgm:prSet presAssocID="{041E9A29-B374-41E1-83F8-C410E3ADF7D5}" presName="Name64" presStyleLbl="parChTrans1D3" presStyleIdx="3" presStyleCnt="4"/>
      <dgm:spPr/>
    </dgm:pt>
    <dgm:pt modelId="{C2E2951C-BE58-4D2A-83A6-A51D0859DD3F}" type="pres">
      <dgm:prSet presAssocID="{2ACF448C-6684-43D3-9ADA-25634434BE78}" presName="hierRoot2" presStyleCnt="0">
        <dgm:presLayoutVars>
          <dgm:hierBranch val="init"/>
        </dgm:presLayoutVars>
      </dgm:prSet>
      <dgm:spPr/>
    </dgm:pt>
    <dgm:pt modelId="{24210E0F-05B3-478E-9471-0B82AF051F1C}" type="pres">
      <dgm:prSet presAssocID="{2ACF448C-6684-43D3-9ADA-25634434BE78}" presName="rootComposite" presStyleCnt="0"/>
      <dgm:spPr/>
    </dgm:pt>
    <dgm:pt modelId="{3065A99F-C908-4F0F-862A-5FDB6B20DF3F}" type="pres">
      <dgm:prSet presAssocID="{2ACF448C-6684-43D3-9ADA-25634434BE78}" presName="rootText" presStyleLbl="node3" presStyleIdx="3" presStyleCnt="4">
        <dgm:presLayoutVars>
          <dgm:chPref val="3"/>
        </dgm:presLayoutVars>
      </dgm:prSet>
      <dgm:spPr/>
    </dgm:pt>
    <dgm:pt modelId="{8F63F893-2F27-4C3A-85DE-65279CCD9067}" type="pres">
      <dgm:prSet presAssocID="{2ACF448C-6684-43D3-9ADA-25634434BE78}" presName="rootConnector" presStyleLbl="node3" presStyleIdx="3" presStyleCnt="4"/>
      <dgm:spPr/>
    </dgm:pt>
    <dgm:pt modelId="{085F72DB-F125-4E9F-9083-A8BAB28E7DC1}" type="pres">
      <dgm:prSet presAssocID="{2ACF448C-6684-43D3-9ADA-25634434BE78}" presName="hierChild4" presStyleCnt="0"/>
      <dgm:spPr/>
    </dgm:pt>
    <dgm:pt modelId="{16E1D0CD-60A2-47C9-B33D-FF964D7B5A23}" type="pres">
      <dgm:prSet presAssocID="{2ACF448C-6684-43D3-9ADA-25634434BE78}" presName="hierChild5" presStyleCnt="0"/>
      <dgm:spPr/>
    </dgm:pt>
    <dgm:pt modelId="{81994C92-4ADE-44B3-A5EB-BCDD444B52D5}" type="pres">
      <dgm:prSet presAssocID="{3336E687-05EA-4319-BBF9-54DC86995ED0}" presName="hierChild5" presStyleCnt="0"/>
      <dgm:spPr/>
    </dgm:pt>
    <dgm:pt modelId="{F835AD8B-D37C-4A91-A27B-5678527F1AD0}" type="pres">
      <dgm:prSet presAssocID="{68331062-28F4-4215-9C6B-0B413B9573E6}" presName="hierChild3" presStyleCnt="0"/>
      <dgm:spPr/>
    </dgm:pt>
  </dgm:ptLst>
  <dgm:cxnLst>
    <dgm:cxn modelId="{4212980D-4E2B-4399-A028-12A986BF127E}" type="presOf" srcId="{D81CB4B1-E6D5-4824-8992-1D660321B2E5}" destId="{71302D1E-6CCC-4737-9337-90C7FA6CF22D}" srcOrd="1" destOrd="0" presId="urn:microsoft.com/office/officeart/2009/3/layout/HorizontalOrganizationChart"/>
    <dgm:cxn modelId="{827A6F0E-B0F6-450F-A962-8F711F1C2C05}" type="presOf" srcId="{2ACF448C-6684-43D3-9ADA-25634434BE78}" destId="{3065A99F-C908-4F0F-862A-5FDB6B20DF3F}" srcOrd="0" destOrd="0" presId="urn:microsoft.com/office/officeart/2009/3/layout/HorizontalOrganizationChart"/>
    <dgm:cxn modelId="{97A19614-EE82-4AA1-9BCB-8AC452DEFA4D}" type="presOf" srcId="{3336E687-05EA-4319-BBF9-54DC86995ED0}" destId="{2430B552-E4B2-46B9-A9EA-48D3C54D0F16}" srcOrd="1" destOrd="0" presId="urn:microsoft.com/office/officeart/2009/3/layout/HorizontalOrganizationChart"/>
    <dgm:cxn modelId="{0AD3DB14-2FA1-4BD4-89EB-E05BE5B7E2F8}" srcId="{0008630D-2CB9-424C-8C05-FA90B1802222}" destId="{BC5B1FDD-8F64-467A-9759-508CB7BFEE85}" srcOrd="0" destOrd="0" parTransId="{3B0B42D4-1A4D-4719-9E8F-5023B3B2B1D6}" sibTransId="{24F3502E-861D-4550-BABE-A45DD1D7AAFF}"/>
    <dgm:cxn modelId="{481FA115-164A-45A5-9448-FC0CFEB9FA7B}" type="presOf" srcId="{4CF3AD6A-8B86-40DF-871F-A5F4AF0789B6}" destId="{34656740-D2C1-49CA-BE74-D454270866F2}" srcOrd="0" destOrd="0" presId="urn:microsoft.com/office/officeart/2009/3/layout/HorizontalOrganizationChart"/>
    <dgm:cxn modelId="{045EB21D-ABAE-4653-A661-1CD6AA962B94}" type="presOf" srcId="{92989631-5D73-46F5-97F3-68E0E7EB78CD}" destId="{8878BA44-CDA9-4E2A-99D2-5EE80884526F}" srcOrd="0" destOrd="0" presId="urn:microsoft.com/office/officeart/2009/3/layout/HorizontalOrganizationChart"/>
    <dgm:cxn modelId="{2A34BD27-3816-47B4-A5C8-6DC0E41599EA}" type="presOf" srcId="{E9BD68B1-F4A6-4149-8EAB-E217FE6D5AA3}" destId="{E3DDF946-93F7-428C-AB2B-205FF6EF1E55}" srcOrd="0" destOrd="0" presId="urn:microsoft.com/office/officeart/2009/3/layout/HorizontalOrganizationChart"/>
    <dgm:cxn modelId="{7728DD2F-9FFE-46CB-BB00-CCF709A78915}" srcId="{0D6A42FE-C215-4489-8341-43A65C87F1D0}" destId="{68331062-28F4-4215-9C6B-0B413B9573E6}" srcOrd="0" destOrd="0" parTransId="{DF386573-FE32-4578-92E4-DAF0952E1A0A}" sibTransId="{80889E7D-767E-49AB-914A-49F027936982}"/>
    <dgm:cxn modelId="{54342C36-FFA4-461A-815D-45CA046045AC}" type="presOf" srcId="{0D6A42FE-C215-4489-8341-43A65C87F1D0}" destId="{19C67299-0E04-4967-A8BF-F2517F6216D7}" srcOrd="0" destOrd="0" presId="urn:microsoft.com/office/officeart/2009/3/layout/HorizontalOrganizationChart"/>
    <dgm:cxn modelId="{DCD5B337-2D24-4051-B746-EC259ACC9E41}" type="presOf" srcId="{68331062-28F4-4215-9C6B-0B413B9573E6}" destId="{5BC8E5C0-6D43-4360-9966-42DF4C076D90}" srcOrd="1" destOrd="0" presId="urn:microsoft.com/office/officeart/2009/3/layout/HorizontalOrganizationChart"/>
    <dgm:cxn modelId="{CBE54E41-0A72-4AEA-96D7-721C709A6735}" srcId="{68331062-28F4-4215-9C6B-0B413B9573E6}" destId="{D81CB4B1-E6D5-4824-8992-1D660321B2E5}" srcOrd="0" destOrd="0" parTransId="{C53C493D-5AFF-49F0-9D25-8E192CCD9EE2}" sibTransId="{3B437684-1099-4E11-90A8-65B232D9DAE2}"/>
    <dgm:cxn modelId="{EE3A0250-A7DC-4597-8687-175E3C7928CD}" srcId="{68331062-28F4-4215-9C6B-0B413B9573E6}" destId="{3336E687-05EA-4319-BBF9-54DC86995ED0}" srcOrd="3" destOrd="0" parTransId="{1FB04404-D99F-42B1-8705-D72CD514EF29}" sibTransId="{ACF1DC87-AB61-421C-9E20-9AD197AD6AC3}"/>
    <dgm:cxn modelId="{82579050-6859-4116-8F54-D528DF345B31}" srcId="{68331062-28F4-4215-9C6B-0B413B9573E6}" destId="{0008630D-2CB9-424C-8C05-FA90B1802222}" srcOrd="2" destOrd="0" parTransId="{826030F9-DDCF-434F-8990-7BBE603D1533}" sibTransId="{15D3665E-EF7C-44DA-845A-9DED0CFC649E}"/>
    <dgm:cxn modelId="{8F058A53-59CD-44D3-BF81-A51341FC2BB6}" type="presOf" srcId="{D68AE12E-D3D4-47D0-9321-A6030FDD2FC3}" destId="{4A095DF2-776D-4EA1-8999-5EC94EB87A72}" srcOrd="1" destOrd="0" presId="urn:microsoft.com/office/officeart/2009/3/layout/HorizontalOrganizationChart"/>
    <dgm:cxn modelId="{37C81758-887F-485C-946B-3C3AE0A93684}" type="presOf" srcId="{1FB04404-D99F-42B1-8705-D72CD514EF29}" destId="{B6F45A96-7AD1-46EA-B621-DAD1F07386C4}" srcOrd="0" destOrd="0" presId="urn:microsoft.com/office/officeart/2009/3/layout/HorizontalOrganizationChart"/>
    <dgm:cxn modelId="{9F36AC83-A841-4E17-BDB4-9F45AC1B72DA}" srcId="{D81CB4B1-E6D5-4824-8992-1D660321B2E5}" destId="{E9BD68B1-F4A6-4149-8EAB-E217FE6D5AA3}" srcOrd="0" destOrd="0" parTransId="{4CF3AD6A-8B86-40DF-871F-A5F4AF0789B6}" sibTransId="{48B7C273-926A-43EE-929E-C7A65613BA87}"/>
    <dgm:cxn modelId="{458C6987-55B9-4323-AD60-D12A655B6835}" type="presOf" srcId="{63946C54-9912-4A35-9141-17D80B908F65}" destId="{4B8C5DE0-4908-4439-A346-4522654BA65F}" srcOrd="1" destOrd="0" presId="urn:microsoft.com/office/officeart/2009/3/layout/HorizontalOrganizationChart"/>
    <dgm:cxn modelId="{5A9D7095-5BC2-4C17-8FFD-167CE77D35A1}" srcId="{68331062-28F4-4215-9C6B-0B413B9573E6}" destId="{D68AE12E-D3D4-47D0-9321-A6030FDD2FC3}" srcOrd="1" destOrd="0" parTransId="{92989631-5D73-46F5-97F3-68E0E7EB78CD}" sibTransId="{E4C158B3-44E4-4A3A-9988-A2DCBE7A97DE}"/>
    <dgm:cxn modelId="{DEA85798-DE8B-47F4-B8A6-014558166D4B}" type="presOf" srcId="{B1F29FD9-94DB-4CDA-B52C-EAA38F451513}" destId="{24C5D884-65F5-4E67-A315-F8C51DF41843}" srcOrd="0" destOrd="0" presId="urn:microsoft.com/office/officeart/2009/3/layout/HorizontalOrganizationChart"/>
    <dgm:cxn modelId="{D29B059C-8C7E-4F92-ADA1-EB2C607E2109}" type="presOf" srcId="{2ACF448C-6684-43D3-9ADA-25634434BE78}" destId="{8F63F893-2F27-4C3A-85DE-65279CCD9067}" srcOrd="1" destOrd="0" presId="urn:microsoft.com/office/officeart/2009/3/layout/HorizontalOrganizationChart"/>
    <dgm:cxn modelId="{6F3BFF9E-B4DC-41FB-A6A4-FD08533D1BFF}" type="presOf" srcId="{826030F9-DDCF-434F-8990-7BBE603D1533}" destId="{A93B1A43-4AF2-4EA9-B0CA-4A734CDD6188}" srcOrd="0" destOrd="0" presId="urn:microsoft.com/office/officeart/2009/3/layout/HorizontalOrganizationChart"/>
    <dgm:cxn modelId="{810316AB-D8A6-4B28-94C7-FB206A51ED6F}" type="presOf" srcId="{63946C54-9912-4A35-9141-17D80B908F65}" destId="{A554127A-923A-41C9-BC07-699FE3C8F961}" srcOrd="0" destOrd="0" presId="urn:microsoft.com/office/officeart/2009/3/layout/HorizontalOrganizationChart"/>
    <dgm:cxn modelId="{E6BA36AF-726D-4DC6-9E28-73808D485155}" srcId="{D68AE12E-D3D4-47D0-9321-A6030FDD2FC3}" destId="{63946C54-9912-4A35-9141-17D80B908F65}" srcOrd="0" destOrd="0" parTransId="{B1F29FD9-94DB-4CDA-B52C-EAA38F451513}" sibTransId="{330C50CA-195F-470B-90E7-A91B77F4A951}"/>
    <dgm:cxn modelId="{B642B8C2-9B9C-4F18-84D2-06DF89CEAABC}" type="presOf" srcId="{3B0B42D4-1A4D-4719-9E8F-5023B3B2B1D6}" destId="{08BF36FE-E74B-48E0-8B51-91366BED144C}" srcOrd="0" destOrd="0" presId="urn:microsoft.com/office/officeart/2009/3/layout/HorizontalOrganizationChart"/>
    <dgm:cxn modelId="{C6CE7CC3-2CD4-4D32-B430-68BD6EDC61C9}" type="presOf" srcId="{BC5B1FDD-8F64-467A-9759-508CB7BFEE85}" destId="{2B29D782-2255-417C-A08B-95792A96842D}" srcOrd="1" destOrd="0" presId="urn:microsoft.com/office/officeart/2009/3/layout/HorizontalOrganizationChart"/>
    <dgm:cxn modelId="{5EEA00CB-6585-43B1-A572-8DC5177A4996}" type="presOf" srcId="{0008630D-2CB9-424C-8C05-FA90B1802222}" destId="{72645095-E5CB-4933-B672-C3DA35666AB6}" srcOrd="1" destOrd="0" presId="urn:microsoft.com/office/officeart/2009/3/layout/HorizontalOrganizationChart"/>
    <dgm:cxn modelId="{5BA57CCE-10F9-40F9-AA49-859D9F8A0ABE}" type="presOf" srcId="{68331062-28F4-4215-9C6B-0B413B9573E6}" destId="{57AB1C9F-94F9-4258-8E5D-08647A41C84F}" srcOrd="0" destOrd="0" presId="urn:microsoft.com/office/officeart/2009/3/layout/HorizontalOrganizationChart"/>
    <dgm:cxn modelId="{21B90ACF-44BE-47A5-B5BF-869748402AF0}" type="presOf" srcId="{0008630D-2CB9-424C-8C05-FA90B1802222}" destId="{AA61DE0B-B47D-417D-A188-79B4604192ED}" srcOrd="0" destOrd="0" presId="urn:microsoft.com/office/officeart/2009/3/layout/HorizontalOrganizationChart"/>
    <dgm:cxn modelId="{F64C3DD7-5059-4019-98C7-667D792E3A51}" type="presOf" srcId="{041E9A29-B374-41E1-83F8-C410E3ADF7D5}" destId="{513906CD-85F1-4A6E-8E4E-BC667F23E05F}" srcOrd="0" destOrd="0" presId="urn:microsoft.com/office/officeart/2009/3/layout/HorizontalOrganizationChart"/>
    <dgm:cxn modelId="{DD725FDB-568C-487F-A7E8-4C9EDA50E1DB}" type="presOf" srcId="{D81CB4B1-E6D5-4824-8992-1D660321B2E5}" destId="{E0DC7CC9-B5D3-4280-9560-B691172FEB3D}" srcOrd="0" destOrd="0" presId="urn:microsoft.com/office/officeart/2009/3/layout/HorizontalOrganizationChart"/>
    <dgm:cxn modelId="{B26E59DB-EB24-4318-8DB2-B17D7E7BD997}" type="presOf" srcId="{E9BD68B1-F4A6-4149-8EAB-E217FE6D5AA3}" destId="{3ABAAB6D-8743-48C3-B6C3-23C4F2E795E1}" srcOrd="1" destOrd="0" presId="urn:microsoft.com/office/officeart/2009/3/layout/HorizontalOrganizationChart"/>
    <dgm:cxn modelId="{EF915BDE-65DA-4BC9-8B03-FE73B244D82D}" srcId="{3336E687-05EA-4319-BBF9-54DC86995ED0}" destId="{2ACF448C-6684-43D3-9ADA-25634434BE78}" srcOrd="0" destOrd="0" parTransId="{041E9A29-B374-41E1-83F8-C410E3ADF7D5}" sibTransId="{FB762DE8-6DB5-42D8-A4B5-5A1EC0035C1F}"/>
    <dgm:cxn modelId="{6A511BDF-E231-4422-8644-25ED80632EA1}" type="presOf" srcId="{C53C493D-5AFF-49F0-9D25-8E192CCD9EE2}" destId="{1B17926F-C174-4A49-BFF6-CCB6FF99084C}" srcOrd="0" destOrd="0" presId="urn:microsoft.com/office/officeart/2009/3/layout/HorizontalOrganizationChart"/>
    <dgm:cxn modelId="{24411EE5-8025-4543-8E66-B3EE7AF61F67}" type="presOf" srcId="{D68AE12E-D3D4-47D0-9321-A6030FDD2FC3}" destId="{911EEFE2-8C51-4F14-AE6D-8AEB336DEDBA}" srcOrd="0" destOrd="0" presId="urn:microsoft.com/office/officeart/2009/3/layout/HorizontalOrganizationChart"/>
    <dgm:cxn modelId="{3DFC6DF8-C203-4FC1-84FC-26A307872A7F}" type="presOf" srcId="{3336E687-05EA-4319-BBF9-54DC86995ED0}" destId="{F6B7F7B0-BA36-4DB2-BC7B-409B9A1E6996}" srcOrd="0" destOrd="0" presId="urn:microsoft.com/office/officeart/2009/3/layout/HorizontalOrganizationChart"/>
    <dgm:cxn modelId="{15816EF9-592D-4D17-B7FF-851F151476DA}" type="presOf" srcId="{BC5B1FDD-8F64-467A-9759-508CB7BFEE85}" destId="{04254219-A17A-4627-9DF5-A7BDB0853B30}" srcOrd="0" destOrd="0" presId="urn:microsoft.com/office/officeart/2009/3/layout/HorizontalOrganizationChart"/>
    <dgm:cxn modelId="{B3020AF0-A88C-4C38-AF3E-DC531107DAE9}" type="presParOf" srcId="{19C67299-0E04-4967-A8BF-F2517F6216D7}" destId="{A65B33A7-A0C6-40C2-9759-C6CC3B9529D8}" srcOrd="0" destOrd="0" presId="urn:microsoft.com/office/officeart/2009/3/layout/HorizontalOrganizationChart"/>
    <dgm:cxn modelId="{782B10D5-DAA4-4F34-A84F-2276AB1B6D1F}" type="presParOf" srcId="{A65B33A7-A0C6-40C2-9759-C6CC3B9529D8}" destId="{16FAC788-37BD-4C83-A0AF-663EA1BAABEA}" srcOrd="0" destOrd="0" presId="urn:microsoft.com/office/officeart/2009/3/layout/HorizontalOrganizationChart"/>
    <dgm:cxn modelId="{E1FFA026-8CB4-4892-8169-CB56069AE879}" type="presParOf" srcId="{16FAC788-37BD-4C83-A0AF-663EA1BAABEA}" destId="{57AB1C9F-94F9-4258-8E5D-08647A41C84F}" srcOrd="0" destOrd="0" presId="urn:microsoft.com/office/officeart/2009/3/layout/HorizontalOrganizationChart"/>
    <dgm:cxn modelId="{214E91AA-964A-4829-BA08-3B0A63D6CC69}" type="presParOf" srcId="{16FAC788-37BD-4C83-A0AF-663EA1BAABEA}" destId="{5BC8E5C0-6D43-4360-9966-42DF4C076D90}" srcOrd="1" destOrd="0" presId="urn:microsoft.com/office/officeart/2009/3/layout/HorizontalOrganizationChart"/>
    <dgm:cxn modelId="{851703FD-EF8A-4923-B489-EFB27E82797B}" type="presParOf" srcId="{A65B33A7-A0C6-40C2-9759-C6CC3B9529D8}" destId="{B6D243D3-C8AD-435A-8A75-B28046ED2783}" srcOrd="1" destOrd="0" presId="urn:microsoft.com/office/officeart/2009/3/layout/HorizontalOrganizationChart"/>
    <dgm:cxn modelId="{EE91F96F-1F81-4D08-B1A0-0F3C83E2837B}" type="presParOf" srcId="{B6D243D3-C8AD-435A-8A75-B28046ED2783}" destId="{1B17926F-C174-4A49-BFF6-CCB6FF99084C}" srcOrd="0" destOrd="0" presId="urn:microsoft.com/office/officeart/2009/3/layout/HorizontalOrganizationChart"/>
    <dgm:cxn modelId="{B90D40DD-B049-4F31-A9C3-5E3D8CA1F4F4}" type="presParOf" srcId="{B6D243D3-C8AD-435A-8A75-B28046ED2783}" destId="{59B01B67-0883-47C9-B3D7-DF4E1D34DE09}" srcOrd="1" destOrd="0" presId="urn:microsoft.com/office/officeart/2009/3/layout/HorizontalOrganizationChart"/>
    <dgm:cxn modelId="{83AD9FD1-76DC-4D38-92CA-1097B61A6A51}" type="presParOf" srcId="{59B01B67-0883-47C9-B3D7-DF4E1D34DE09}" destId="{57C46B24-400B-4D04-83BF-6D0D58EB23BA}" srcOrd="0" destOrd="0" presId="urn:microsoft.com/office/officeart/2009/3/layout/HorizontalOrganizationChart"/>
    <dgm:cxn modelId="{B1A421D5-5E80-4A82-86D0-F49F0C863C25}" type="presParOf" srcId="{57C46B24-400B-4D04-83BF-6D0D58EB23BA}" destId="{E0DC7CC9-B5D3-4280-9560-B691172FEB3D}" srcOrd="0" destOrd="0" presId="urn:microsoft.com/office/officeart/2009/3/layout/HorizontalOrganizationChart"/>
    <dgm:cxn modelId="{009AC7FF-9682-4667-8864-6550F996E831}" type="presParOf" srcId="{57C46B24-400B-4D04-83BF-6D0D58EB23BA}" destId="{71302D1E-6CCC-4737-9337-90C7FA6CF22D}" srcOrd="1" destOrd="0" presId="urn:microsoft.com/office/officeart/2009/3/layout/HorizontalOrganizationChart"/>
    <dgm:cxn modelId="{CAD2CBF2-D30E-4538-9F6F-C3338115BC4E}" type="presParOf" srcId="{59B01B67-0883-47C9-B3D7-DF4E1D34DE09}" destId="{FD830769-C901-4951-A0C4-4557D08F8F5F}" srcOrd="1" destOrd="0" presId="urn:microsoft.com/office/officeart/2009/3/layout/HorizontalOrganizationChart"/>
    <dgm:cxn modelId="{1A849DC0-E7D1-4D1B-B701-5251361DFCF6}" type="presParOf" srcId="{FD830769-C901-4951-A0C4-4557D08F8F5F}" destId="{34656740-D2C1-49CA-BE74-D454270866F2}" srcOrd="0" destOrd="0" presId="urn:microsoft.com/office/officeart/2009/3/layout/HorizontalOrganizationChart"/>
    <dgm:cxn modelId="{03CE9ADB-7234-4FDE-AE42-8D3247D9DE4F}" type="presParOf" srcId="{FD830769-C901-4951-A0C4-4557D08F8F5F}" destId="{041D5CDE-72DD-4A79-B8F7-947D4C99B262}" srcOrd="1" destOrd="0" presId="urn:microsoft.com/office/officeart/2009/3/layout/HorizontalOrganizationChart"/>
    <dgm:cxn modelId="{226339B3-7B30-4597-AD70-5915EBEDDCFC}" type="presParOf" srcId="{041D5CDE-72DD-4A79-B8F7-947D4C99B262}" destId="{2B425E85-8315-4A72-8C46-CA6F9A84F1AA}" srcOrd="0" destOrd="0" presId="urn:microsoft.com/office/officeart/2009/3/layout/HorizontalOrganizationChart"/>
    <dgm:cxn modelId="{C6E535A4-8C1C-4AAE-A287-B0642B92FFD0}" type="presParOf" srcId="{2B425E85-8315-4A72-8C46-CA6F9A84F1AA}" destId="{E3DDF946-93F7-428C-AB2B-205FF6EF1E55}" srcOrd="0" destOrd="0" presId="urn:microsoft.com/office/officeart/2009/3/layout/HorizontalOrganizationChart"/>
    <dgm:cxn modelId="{F7E36630-B611-4C68-B943-E00EE8B3A29F}" type="presParOf" srcId="{2B425E85-8315-4A72-8C46-CA6F9A84F1AA}" destId="{3ABAAB6D-8743-48C3-B6C3-23C4F2E795E1}" srcOrd="1" destOrd="0" presId="urn:microsoft.com/office/officeart/2009/3/layout/HorizontalOrganizationChart"/>
    <dgm:cxn modelId="{21AF463A-A8D5-4E58-A2FF-E47F95C957C0}" type="presParOf" srcId="{041D5CDE-72DD-4A79-B8F7-947D4C99B262}" destId="{12BED572-BACD-4A9F-A52B-179ED1A1181B}" srcOrd="1" destOrd="0" presId="urn:microsoft.com/office/officeart/2009/3/layout/HorizontalOrganizationChart"/>
    <dgm:cxn modelId="{34796673-1C26-4464-8EB3-EBB6942487AC}" type="presParOf" srcId="{041D5CDE-72DD-4A79-B8F7-947D4C99B262}" destId="{778FB4CD-C0B3-415B-A0C9-B8A795202B06}" srcOrd="2" destOrd="0" presId="urn:microsoft.com/office/officeart/2009/3/layout/HorizontalOrganizationChart"/>
    <dgm:cxn modelId="{B8C70AB9-3E99-4BF9-BBE6-D1705EFE07A1}" type="presParOf" srcId="{59B01B67-0883-47C9-B3D7-DF4E1D34DE09}" destId="{38B0EC16-5C3E-4DEF-8EC6-EE1C8A7CAEB7}" srcOrd="2" destOrd="0" presId="urn:microsoft.com/office/officeart/2009/3/layout/HorizontalOrganizationChart"/>
    <dgm:cxn modelId="{531C1C42-D373-4A14-AE08-55048F3D3A6E}" type="presParOf" srcId="{B6D243D3-C8AD-435A-8A75-B28046ED2783}" destId="{8878BA44-CDA9-4E2A-99D2-5EE80884526F}" srcOrd="2" destOrd="0" presId="urn:microsoft.com/office/officeart/2009/3/layout/HorizontalOrganizationChart"/>
    <dgm:cxn modelId="{7F698852-FFA5-43F8-8825-EF2345861C9E}" type="presParOf" srcId="{B6D243D3-C8AD-435A-8A75-B28046ED2783}" destId="{003FD349-05DB-48BD-A5D4-6F6CB239F599}" srcOrd="3" destOrd="0" presId="urn:microsoft.com/office/officeart/2009/3/layout/HorizontalOrganizationChart"/>
    <dgm:cxn modelId="{A059BCA5-E99E-429A-A2E9-D660C433874A}" type="presParOf" srcId="{003FD349-05DB-48BD-A5D4-6F6CB239F599}" destId="{EDC181F8-E76D-4B9F-A892-94DB8CE06EEA}" srcOrd="0" destOrd="0" presId="urn:microsoft.com/office/officeart/2009/3/layout/HorizontalOrganizationChart"/>
    <dgm:cxn modelId="{6B6C948D-6B92-4870-9FC3-DB6F14A31105}" type="presParOf" srcId="{EDC181F8-E76D-4B9F-A892-94DB8CE06EEA}" destId="{911EEFE2-8C51-4F14-AE6D-8AEB336DEDBA}" srcOrd="0" destOrd="0" presId="urn:microsoft.com/office/officeart/2009/3/layout/HorizontalOrganizationChart"/>
    <dgm:cxn modelId="{3067BD84-BD37-4C93-9A5A-9670B1AEFCC6}" type="presParOf" srcId="{EDC181F8-E76D-4B9F-A892-94DB8CE06EEA}" destId="{4A095DF2-776D-4EA1-8999-5EC94EB87A72}" srcOrd="1" destOrd="0" presId="urn:microsoft.com/office/officeart/2009/3/layout/HorizontalOrganizationChart"/>
    <dgm:cxn modelId="{8B68BF74-2AB2-4D33-9DE4-C0B541BC5ACA}" type="presParOf" srcId="{003FD349-05DB-48BD-A5D4-6F6CB239F599}" destId="{689D3638-2F19-419F-8843-51507FEE9868}" srcOrd="1" destOrd="0" presId="urn:microsoft.com/office/officeart/2009/3/layout/HorizontalOrganizationChart"/>
    <dgm:cxn modelId="{E89A3B88-8CB9-41CA-A7B2-428F4C607253}" type="presParOf" srcId="{689D3638-2F19-419F-8843-51507FEE9868}" destId="{24C5D884-65F5-4E67-A315-F8C51DF41843}" srcOrd="0" destOrd="0" presId="urn:microsoft.com/office/officeart/2009/3/layout/HorizontalOrganizationChart"/>
    <dgm:cxn modelId="{D5A9D9B5-C187-4A5E-BF81-99A558E7AA1D}" type="presParOf" srcId="{689D3638-2F19-419F-8843-51507FEE9868}" destId="{4B762C5D-ACD4-4DE3-881C-9BEB43AFFB1D}" srcOrd="1" destOrd="0" presId="urn:microsoft.com/office/officeart/2009/3/layout/HorizontalOrganizationChart"/>
    <dgm:cxn modelId="{D326AA8F-4F14-470B-BC7F-841B26542753}" type="presParOf" srcId="{4B762C5D-ACD4-4DE3-881C-9BEB43AFFB1D}" destId="{15823A33-D5AC-41AB-AE5E-922428787AC4}" srcOrd="0" destOrd="0" presId="urn:microsoft.com/office/officeart/2009/3/layout/HorizontalOrganizationChart"/>
    <dgm:cxn modelId="{4A5B1439-C251-4D74-8F63-7A166D64B5CE}" type="presParOf" srcId="{15823A33-D5AC-41AB-AE5E-922428787AC4}" destId="{A554127A-923A-41C9-BC07-699FE3C8F961}" srcOrd="0" destOrd="0" presId="urn:microsoft.com/office/officeart/2009/3/layout/HorizontalOrganizationChart"/>
    <dgm:cxn modelId="{ABCB5968-E051-408F-938A-0627E36A4218}" type="presParOf" srcId="{15823A33-D5AC-41AB-AE5E-922428787AC4}" destId="{4B8C5DE0-4908-4439-A346-4522654BA65F}" srcOrd="1" destOrd="0" presId="urn:microsoft.com/office/officeart/2009/3/layout/HorizontalOrganizationChart"/>
    <dgm:cxn modelId="{B6CF51B6-3E6B-4EB6-9E02-2F7DB7DCC933}" type="presParOf" srcId="{4B762C5D-ACD4-4DE3-881C-9BEB43AFFB1D}" destId="{D0392418-2A0D-4C1E-9D89-40F44ED4700A}" srcOrd="1" destOrd="0" presId="urn:microsoft.com/office/officeart/2009/3/layout/HorizontalOrganizationChart"/>
    <dgm:cxn modelId="{FD85B6DD-7F45-4318-8164-A3FFDADD40A5}" type="presParOf" srcId="{4B762C5D-ACD4-4DE3-881C-9BEB43AFFB1D}" destId="{1F36EDD9-30B9-46EF-83BC-82EE19B0FDE9}" srcOrd="2" destOrd="0" presId="urn:microsoft.com/office/officeart/2009/3/layout/HorizontalOrganizationChart"/>
    <dgm:cxn modelId="{CE7CC711-1666-49B3-9091-C134744C9E06}" type="presParOf" srcId="{003FD349-05DB-48BD-A5D4-6F6CB239F599}" destId="{3F1E30BC-83F9-4BAA-9B6D-16159475BD08}" srcOrd="2" destOrd="0" presId="urn:microsoft.com/office/officeart/2009/3/layout/HorizontalOrganizationChart"/>
    <dgm:cxn modelId="{15791E51-36FC-4166-9076-24BFB4CE62F3}" type="presParOf" srcId="{B6D243D3-C8AD-435A-8A75-B28046ED2783}" destId="{A93B1A43-4AF2-4EA9-B0CA-4A734CDD6188}" srcOrd="4" destOrd="0" presId="urn:microsoft.com/office/officeart/2009/3/layout/HorizontalOrganizationChart"/>
    <dgm:cxn modelId="{20FAEBEE-CEED-49DB-9A5C-31A89886A108}" type="presParOf" srcId="{B6D243D3-C8AD-435A-8A75-B28046ED2783}" destId="{2912D36D-590D-4CCA-BC00-5904A2F52E68}" srcOrd="5" destOrd="0" presId="urn:microsoft.com/office/officeart/2009/3/layout/HorizontalOrganizationChart"/>
    <dgm:cxn modelId="{A4439965-7298-42A8-A476-52BB9409D1E7}" type="presParOf" srcId="{2912D36D-590D-4CCA-BC00-5904A2F52E68}" destId="{791A358B-F5BF-43D7-8CD5-C4DF669AA348}" srcOrd="0" destOrd="0" presId="urn:microsoft.com/office/officeart/2009/3/layout/HorizontalOrganizationChart"/>
    <dgm:cxn modelId="{F36783E1-E005-40AA-8294-08F7760FD56E}" type="presParOf" srcId="{791A358B-F5BF-43D7-8CD5-C4DF669AA348}" destId="{AA61DE0B-B47D-417D-A188-79B4604192ED}" srcOrd="0" destOrd="0" presId="urn:microsoft.com/office/officeart/2009/3/layout/HorizontalOrganizationChart"/>
    <dgm:cxn modelId="{4372B7B9-73AB-4D44-8CE8-E8C58EB74076}" type="presParOf" srcId="{791A358B-F5BF-43D7-8CD5-C4DF669AA348}" destId="{72645095-E5CB-4933-B672-C3DA35666AB6}" srcOrd="1" destOrd="0" presId="urn:microsoft.com/office/officeart/2009/3/layout/HorizontalOrganizationChart"/>
    <dgm:cxn modelId="{41D7EA69-75B3-4C17-A2B6-1115E1949274}" type="presParOf" srcId="{2912D36D-590D-4CCA-BC00-5904A2F52E68}" destId="{16A7F95E-4632-4596-97CE-AB9AF2598ED7}" srcOrd="1" destOrd="0" presId="urn:microsoft.com/office/officeart/2009/3/layout/HorizontalOrganizationChart"/>
    <dgm:cxn modelId="{588F1166-51AD-4D55-9E29-7E1CE87C317F}" type="presParOf" srcId="{16A7F95E-4632-4596-97CE-AB9AF2598ED7}" destId="{08BF36FE-E74B-48E0-8B51-91366BED144C}" srcOrd="0" destOrd="0" presId="urn:microsoft.com/office/officeart/2009/3/layout/HorizontalOrganizationChart"/>
    <dgm:cxn modelId="{E74D31B6-B0E6-4FA5-BB43-3DDBFF23E281}" type="presParOf" srcId="{16A7F95E-4632-4596-97CE-AB9AF2598ED7}" destId="{41458169-A5C7-4E4A-A1AD-703FE9F7BB26}" srcOrd="1" destOrd="0" presId="urn:microsoft.com/office/officeart/2009/3/layout/HorizontalOrganizationChart"/>
    <dgm:cxn modelId="{3D110419-3FF7-4CFA-A433-06DC3224C3EC}" type="presParOf" srcId="{41458169-A5C7-4E4A-A1AD-703FE9F7BB26}" destId="{9ABEF5EE-59E1-4E01-AF13-5EFEC6FC5016}" srcOrd="0" destOrd="0" presId="urn:microsoft.com/office/officeart/2009/3/layout/HorizontalOrganizationChart"/>
    <dgm:cxn modelId="{D8356E38-1553-4A4C-B157-F4315BD2E67B}" type="presParOf" srcId="{9ABEF5EE-59E1-4E01-AF13-5EFEC6FC5016}" destId="{04254219-A17A-4627-9DF5-A7BDB0853B30}" srcOrd="0" destOrd="0" presId="urn:microsoft.com/office/officeart/2009/3/layout/HorizontalOrganizationChart"/>
    <dgm:cxn modelId="{84EF00D5-E858-4521-B131-844751E3DCC7}" type="presParOf" srcId="{9ABEF5EE-59E1-4E01-AF13-5EFEC6FC5016}" destId="{2B29D782-2255-417C-A08B-95792A96842D}" srcOrd="1" destOrd="0" presId="urn:microsoft.com/office/officeart/2009/3/layout/HorizontalOrganizationChart"/>
    <dgm:cxn modelId="{43543F36-A00B-4162-89BE-140170B18CF6}" type="presParOf" srcId="{41458169-A5C7-4E4A-A1AD-703FE9F7BB26}" destId="{239D932D-97E5-49EA-A513-B9F8A7F15B78}" srcOrd="1" destOrd="0" presId="urn:microsoft.com/office/officeart/2009/3/layout/HorizontalOrganizationChart"/>
    <dgm:cxn modelId="{D0C6A1AB-D7FC-4071-A589-D170BAEE946C}" type="presParOf" srcId="{41458169-A5C7-4E4A-A1AD-703FE9F7BB26}" destId="{720CD0BC-49DD-4B31-92F4-0FFE4828AC50}" srcOrd="2" destOrd="0" presId="urn:microsoft.com/office/officeart/2009/3/layout/HorizontalOrganizationChart"/>
    <dgm:cxn modelId="{D7345529-1658-49DD-9E9F-30B8EEC82A24}" type="presParOf" srcId="{2912D36D-590D-4CCA-BC00-5904A2F52E68}" destId="{CAEB8C41-3AD9-4F08-AA85-EE8F6E0BD03B}" srcOrd="2" destOrd="0" presId="urn:microsoft.com/office/officeart/2009/3/layout/HorizontalOrganizationChart"/>
    <dgm:cxn modelId="{F119DEBB-8E9C-4A09-8D7B-0800C96E31CE}" type="presParOf" srcId="{B6D243D3-C8AD-435A-8A75-B28046ED2783}" destId="{B6F45A96-7AD1-46EA-B621-DAD1F07386C4}" srcOrd="6" destOrd="0" presId="urn:microsoft.com/office/officeart/2009/3/layout/HorizontalOrganizationChart"/>
    <dgm:cxn modelId="{66E04FCC-9C2B-4345-B9BA-00C9E7E761FA}" type="presParOf" srcId="{B6D243D3-C8AD-435A-8A75-B28046ED2783}" destId="{09FC9B1A-1C8C-402C-B30F-68EAC5621455}" srcOrd="7" destOrd="0" presId="urn:microsoft.com/office/officeart/2009/3/layout/HorizontalOrganizationChart"/>
    <dgm:cxn modelId="{E20F90C6-D303-4BD4-98B4-77639F621AF6}" type="presParOf" srcId="{09FC9B1A-1C8C-402C-B30F-68EAC5621455}" destId="{6DB0AA18-0697-45BD-BFA2-0A0091C8B575}" srcOrd="0" destOrd="0" presId="urn:microsoft.com/office/officeart/2009/3/layout/HorizontalOrganizationChart"/>
    <dgm:cxn modelId="{8424968E-6515-4D84-AE27-93D631991DE7}" type="presParOf" srcId="{6DB0AA18-0697-45BD-BFA2-0A0091C8B575}" destId="{F6B7F7B0-BA36-4DB2-BC7B-409B9A1E6996}" srcOrd="0" destOrd="0" presId="urn:microsoft.com/office/officeart/2009/3/layout/HorizontalOrganizationChart"/>
    <dgm:cxn modelId="{F0F2B4A6-DFEA-4175-806A-0D29870BB3EE}" type="presParOf" srcId="{6DB0AA18-0697-45BD-BFA2-0A0091C8B575}" destId="{2430B552-E4B2-46B9-A9EA-48D3C54D0F16}" srcOrd="1" destOrd="0" presId="urn:microsoft.com/office/officeart/2009/3/layout/HorizontalOrganizationChart"/>
    <dgm:cxn modelId="{8AA52848-89E1-44EF-BC6B-27A195A44F28}" type="presParOf" srcId="{09FC9B1A-1C8C-402C-B30F-68EAC5621455}" destId="{95966648-08DC-4F69-B3EA-857425F3E9F7}" srcOrd="1" destOrd="0" presId="urn:microsoft.com/office/officeart/2009/3/layout/HorizontalOrganizationChart"/>
    <dgm:cxn modelId="{88A349DE-0A4E-4CAD-A442-B4AD3604A863}" type="presParOf" srcId="{95966648-08DC-4F69-B3EA-857425F3E9F7}" destId="{513906CD-85F1-4A6E-8E4E-BC667F23E05F}" srcOrd="0" destOrd="0" presId="urn:microsoft.com/office/officeart/2009/3/layout/HorizontalOrganizationChart"/>
    <dgm:cxn modelId="{E3DCE0E6-DEC3-40DD-AF39-183BAA5BAB9C}" type="presParOf" srcId="{95966648-08DC-4F69-B3EA-857425F3E9F7}" destId="{C2E2951C-BE58-4D2A-83A6-A51D0859DD3F}" srcOrd="1" destOrd="0" presId="urn:microsoft.com/office/officeart/2009/3/layout/HorizontalOrganizationChart"/>
    <dgm:cxn modelId="{56FE27DA-4DAC-46A7-A11E-2F67E699C3AD}" type="presParOf" srcId="{C2E2951C-BE58-4D2A-83A6-A51D0859DD3F}" destId="{24210E0F-05B3-478E-9471-0B82AF051F1C}" srcOrd="0" destOrd="0" presId="urn:microsoft.com/office/officeart/2009/3/layout/HorizontalOrganizationChart"/>
    <dgm:cxn modelId="{E28335AC-B093-4F8C-834F-52D24EA4AC74}" type="presParOf" srcId="{24210E0F-05B3-478E-9471-0B82AF051F1C}" destId="{3065A99F-C908-4F0F-862A-5FDB6B20DF3F}" srcOrd="0" destOrd="0" presId="urn:microsoft.com/office/officeart/2009/3/layout/HorizontalOrganizationChart"/>
    <dgm:cxn modelId="{AD57186F-B41D-4952-A50B-55A5216D8F12}" type="presParOf" srcId="{24210E0F-05B3-478E-9471-0B82AF051F1C}" destId="{8F63F893-2F27-4C3A-85DE-65279CCD9067}" srcOrd="1" destOrd="0" presId="urn:microsoft.com/office/officeart/2009/3/layout/HorizontalOrganizationChart"/>
    <dgm:cxn modelId="{B7B799AC-E619-4F19-ADAC-A89B71562753}" type="presParOf" srcId="{C2E2951C-BE58-4D2A-83A6-A51D0859DD3F}" destId="{085F72DB-F125-4E9F-9083-A8BAB28E7DC1}" srcOrd="1" destOrd="0" presId="urn:microsoft.com/office/officeart/2009/3/layout/HorizontalOrganizationChart"/>
    <dgm:cxn modelId="{418BBBB9-6E0A-4CB2-BA10-CF49AC13A086}" type="presParOf" srcId="{C2E2951C-BE58-4D2A-83A6-A51D0859DD3F}" destId="{16E1D0CD-60A2-47C9-B33D-FF964D7B5A23}" srcOrd="2" destOrd="0" presId="urn:microsoft.com/office/officeart/2009/3/layout/HorizontalOrganizationChart"/>
    <dgm:cxn modelId="{EAA62716-D948-491C-8563-F2A5E92A7923}" type="presParOf" srcId="{09FC9B1A-1C8C-402C-B30F-68EAC5621455}" destId="{81994C92-4ADE-44B3-A5EB-BCDD444B52D5}" srcOrd="2" destOrd="0" presId="urn:microsoft.com/office/officeart/2009/3/layout/HorizontalOrganizationChart"/>
    <dgm:cxn modelId="{71D206A2-AEEB-4E63-B10C-3C8120872ECB}" type="presParOf" srcId="{A65B33A7-A0C6-40C2-9759-C6CC3B9529D8}" destId="{F835AD8B-D37C-4A91-A27B-5678527F1AD0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D6A42FE-C215-4489-8341-43A65C87F1D0}" type="doc">
      <dgm:prSet loTypeId="urn:microsoft.com/office/officeart/2005/8/layout/hierarchy2" loCatId="hierarchy" qsTypeId="urn:microsoft.com/office/officeart/2005/8/quickstyle/simple5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68331062-28F4-4215-9C6B-0B413B9573E6}">
      <dgm:prSet phldrT="[Text]"/>
      <dgm:spPr/>
      <dgm:t>
        <a:bodyPr/>
        <a:lstStyle/>
        <a:p>
          <a:r>
            <a:rPr lang="en-GB" dirty="0"/>
            <a:t>Request from launch API</a:t>
          </a:r>
          <a:endParaRPr lang="en-US" dirty="0"/>
        </a:p>
      </dgm:t>
    </dgm:pt>
    <dgm:pt modelId="{DF386573-FE32-4578-92E4-DAF0952E1A0A}" type="parTrans" cxnId="{7728DD2F-9FFE-46CB-BB00-CCF709A78915}">
      <dgm:prSet/>
      <dgm:spPr/>
      <dgm:t>
        <a:bodyPr/>
        <a:lstStyle/>
        <a:p>
          <a:endParaRPr lang="en-US"/>
        </a:p>
      </dgm:t>
    </dgm:pt>
    <dgm:pt modelId="{80889E7D-767E-49AB-914A-49F027936982}" type="sibTrans" cxnId="{7728DD2F-9FFE-46CB-BB00-CCF709A78915}">
      <dgm:prSet/>
      <dgm:spPr/>
      <dgm:t>
        <a:bodyPr/>
        <a:lstStyle/>
        <a:p>
          <a:endParaRPr lang="en-US"/>
        </a:p>
      </dgm:t>
    </dgm:pt>
    <dgm:pt modelId="{D81CB4B1-E6D5-4824-8992-1D660321B2E5}">
      <dgm:prSet phldrT="[Text]"/>
      <dgm:spPr/>
      <dgm:t>
        <a:bodyPr/>
        <a:lstStyle/>
        <a:p>
          <a:r>
            <a:rPr lang="en-GB" dirty="0"/>
            <a:t>Request from rocket API</a:t>
          </a:r>
          <a:endParaRPr lang="en-US" dirty="0"/>
        </a:p>
      </dgm:t>
    </dgm:pt>
    <dgm:pt modelId="{C53C493D-5AFF-49F0-9D25-8E192CCD9EE2}" type="parTrans" cxnId="{CBE54E41-0A72-4AEA-96D7-721C709A6735}">
      <dgm:prSet/>
      <dgm:spPr/>
      <dgm:t>
        <a:bodyPr/>
        <a:lstStyle/>
        <a:p>
          <a:endParaRPr lang="en-US"/>
        </a:p>
      </dgm:t>
    </dgm:pt>
    <dgm:pt modelId="{3B437684-1099-4E11-90A8-65B232D9DAE2}" type="sibTrans" cxnId="{CBE54E41-0A72-4AEA-96D7-721C709A6735}">
      <dgm:prSet/>
      <dgm:spPr/>
      <dgm:t>
        <a:bodyPr/>
        <a:lstStyle/>
        <a:p>
          <a:endParaRPr lang="en-US"/>
        </a:p>
      </dgm:t>
    </dgm:pt>
    <dgm:pt modelId="{D68AE12E-D3D4-47D0-9321-A6030FDD2FC3}">
      <dgm:prSet phldrT="[Text]"/>
      <dgm:spPr/>
      <dgm:t>
        <a:bodyPr/>
        <a:lstStyle/>
        <a:p>
          <a:r>
            <a:rPr lang="en-GB" dirty="0"/>
            <a:t>Request from payload API</a:t>
          </a:r>
          <a:endParaRPr lang="en-US" dirty="0"/>
        </a:p>
      </dgm:t>
    </dgm:pt>
    <dgm:pt modelId="{92989631-5D73-46F5-97F3-68E0E7EB78CD}" type="parTrans" cxnId="{5A9D7095-5BC2-4C17-8FFD-167CE77D35A1}">
      <dgm:prSet/>
      <dgm:spPr/>
      <dgm:t>
        <a:bodyPr/>
        <a:lstStyle/>
        <a:p>
          <a:endParaRPr lang="en-US"/>
        </a:p>
      </dgm:t>
    </dgm:pt>
    <dgm:pt modelId="{E4C158B3-44E4-4A3A-9988-A2DCBE7A97DE}" type="sibTrans" cxnId="{5A9D7095-5BC2-4C17-8FFD-167CE77D35A1}">
      <dgm:prSet/>
      <dgm:spPr/>
      <dgm:t>
        <a:bodyPr/>
        <a:lstStyle/>
        <a:p>
          <a:endParaRPr lang="en-US"/>
        </a:p>
      </dgm:t>
    </dgm:pt>
    <dgm:pt modelId="{0008630D-2CB9-424C-8C05-FA90B1802222}">
      <dgm:prSet phldrT="[Text]"/>
      <dgm:spPr/>
      <dgm:t>
        <a:bodyPr/>
        <a:lstStyle/>
        <a:p>
          <a:r>
            <a:rPr lang="en-GB" dirty="0"/>
            <a:t>Request from launchpad API</a:t>
          </a:r>
          <a:endParaRPr lang="en-US" dirty="0"/>
        </a:p>
      </dgm:t>
    </dgm:pt>
    <dgm:pt modelId="{826030F9-DDCF-434F-8990-7BBE603D1533}" type="parTrans" cxnId="{82579050-6859-4116-8F54-D528DF345B31}">
      <dgm:prSet/>
      <dgm:spPr/>
      <dgm:t>
        <a:bodyPr/>
        <a:lstStyle/>
        <a:p>
          <a:endParaRPr lang="en-US"/>
        </a:p>
      </dgm:t>
    </dgm:pt>
    <dgm:pt modelId="{15D3665E-EF7C-44DA-845A-9DED0CFC649E}" type="sibTrans" cxnId="{82579050-6859-4116-8F54-D528DF345B31}">
      <dgm:prSet/>
      <dgm:spPr/>
      <dgm:t>
        <a:bodyPr/>
        <a:lstStyle/>
        <a:p>
          <a:endParaRPr lang="en-US"/>
        </a:p>
      </dgm:t>
    </dgm:pt>
    <dgm:pt modelId="{BC5B1FDD-8F64-467A-9759-508CB7BFEE85}">
      <dgm:prSet/>
      <dgm:spPr/>
      <dgm:t>
        <a:bodyPr/>
        <a:lstStyle/>
        <a:p>
          <a:r>
            <a:rPr lang="en-GB" dirty="0"/>
            <a:t>Name site</a:t>
          </a:r>
          <a:endParaRPr lang="en-US" dirty="0"/>
        </a:p>
      </dgm:t>
    </dgm:pt>
    <dgm:pt modelId="{3B0B42D4-1A4D-4719-9E8F-5023B3B2B1D6}" type="parTrans" cxnId="{0AD3DB14-2FA1-4BD4-89EB-E05BE5B7E2F8}">
      <dgm:prSet/>
      <dgm:spPr/>
      <dgm:t>
        <a:bodyPr/>
        <a:lstStyle/>
        <a:p>
          <a:endParaRPr lang="en-US"/>
        </a:p>
      </dgm:t>
    </dgm:pt>
    <dgm:pt modelId="{24F3502E-861D-4550-BABE-A45DD1D7AAFF}" type="sibTrans" cxnId="{0AD3DB14-2FA1-4BD4-89EB-E05BE5B7E2F8}">
      <dgm:prSet/>
      <dgm:spPr/>
      <dgm:t>
        <a:bodyPr/>
        <a:lstStyle/>
        <a:p>
          <a:endParaRPr lang="en-US"/>
        </a:p>
      </dgm:t>
    </dgm:pt>
    <dgm:pt modelId="{E9BD68B1-F4A6-4149-8EAB-E217FE6D5AA3}">
      <dgm:prSet/>
      <dgm:spPr/>
      <dgm:t>
        <a:bodyPr/>
        <a:lstStyle/>
        <a:p>
          <a:r>
            <a:rPr lang="en-GB" dirty="0"/>
            <a:t>Booster name</a:t>
          </a:r>
          <a:endParaRPr lang="en-US" dirty="0"/>
        </a:p>
      </dgm:t>
    </dgm:pt>
    <dgm:pt modelId="{4CF3AD6A-8B86-40DF-871F-A5F4AF0789B6}" type="parTrans" cxnId="{9F36AC83-A841-4E17-BDB4-9F45AC1B72DA}">
      <dgm:prSet/>
      <dgm:spPr/>
      <dgm:t>
        <a:bodyPr/>
        <a:lstStyle/>
        <a:p>
          <a:endParaRPr lang="en-US"/>
        </a:p>
      </dgm:t>
    </dgm:pt>
    <dgm:pt modelId="{48B7C273-926A-43EE-929E-C7A65613BA87}" type="sibTrans" cxnId="{9F36AC83-A841-4E17-BDB4-9F45AC1B72DA}">
      <dgm:prSet/>
      <dgm:spPr/>
      <dgm:t>
        <a:bodyPr/>
        <a:lstStyle/>
        <a:p>
          <a:endParaRPr lang="en-US"/>
        </a:p>
      </dgm:t>
    </dgm:pt>
    <dgm:pt modelId="{63946C54-9912-4A35-9141-17D80B908F65}">
      <dgm:prSet/>
      <dgm:spPr/>
      <dgm:t>
        <a:bodyPr/>
        <a:lstStyle/>
        <a:p>
          <a:r>
            <a:rPr lang="en-GB" dirty="0"/>
            <a:t>Mass of payload</a:t>
          </a:r>
          <a:endParaRPr lang="en-US" dirty="0"/>
        </a:p>
      </dgm:t>
    </dgm:pt>
    <dgm:pt modelId="{B1F29FD9-94DB-4CDA-B52C-EAA38F451513}" type="parTrans" cxnId="{E6BA36AF-726D-4DC6-9E28-73808D485155}">
      <dgm:prSet/>
      <dgm:spPr/>
      <dgm:t>
        <a:bodyPr/>
        <a:lstStyle/>
        <a:p>
          <a:endParaRPr lang="en-US"/>
        </a:p>
      </dgm:t>
    </dgm:pt>
    <dgm:pt modelId="{330C50CA-195F-470B-90E7-A91B77F4A951}" type="sibTrans" cxnId="{E6BA36AF-726D-4DC6-9E28-73808D485155}">
      <dgm:prSet/>
      <dgm:spPr/>
      <dgm:t>
        <a:bodyPr/>
        <a:lstStyle/>
        <a:p>
          <a:endParaRPr lang="en-US"/>
        </a:p>
      </dgm:t>
    </dgm:pt>
    <dgm:pt modelId="{2ACF448C-6684-43D3-9ADA-25634434BE78}">
      <dgm:prSet/>
      <dgm:spPr/>
      <dgm:t>
        <a:bodyPr/>
        <a:lstStyle/>
        <a:p>
          <a:r>
            <a:rPr lang="en-GB" dirty="0"/>
            <a:t>Outcome , type of landing</a:t>
          </a:r>
          <a:endParaRPr lang="en-US" dirty="0"/>
        </a:p>
      </dgm:t>
    </dgm:pt>
    <dgm:pt modelId="{041E9A29-B374-41E1-83F8-C410E3ADF7D5}" type="parTrans" cxnId="{EF915BDE-65DA-4BC9-8B03-FE73B244D82D}">
      <dgm:prSet/>
      <dgm:spPr/>
      <dgm:t>
        <a:bodyPr/>
        <a:lstStyle/>
        <a:p>
          <a:endParaRPr lang="en-US"/>
        </a:p>
      </dgm:t>
    </dgm:pt>
    <dgm:pt modelId="{FB762DE8-6DB5-42D8-A4B5-5A1EC0035C1F}" type="sibTrans" cxnId="{EF915BDE-65DA-4BC9-8B03-FE73B244D82D}">
      <dgm:prSet/>
      <dgm:spPr/>
      <dgm:t>
        <a:bodyPr/>
        <a:lstStyle/>
        <a:p>
          <a:endParaRPr lang="en-US"/>
        </a:p>
      </dgm:t>
    </dgm:pt>
    <dgm:pt modelId="{3F115DEB-E0E6-4C4A-ABAB-8F3A250C5F0D}">
      <dgm:prSet/>
      <dgm:spPr/>
      <dgm:t>
        <a:bodyPr/>
        <a:lstStyle/>
        <a:p>
          <a:r>
            <a:rPr lang="en-GB" dirty="0"/>
            <a:t>Orbit</a:t>
          </a:r>
          <a:endParaRPr lang="en-US" dirty="0"/>
        </a:p>
      </dgm:t>
    </dgm:pt>
    <dgm:pt modelId="{6D97AB6F-8377-46DB-9CC8-7F429AF0AE1A}" type="parTrans" cxnId="{F01523E6-73A3-4231-8748-7EF2E8377A97}">
      <dgm:prSet/>
      <dgm:spPr/>
      <dgm:t>
        <a:bodyPr/>
        <a:lstStyle/>
        <a:p>
          <a:endParaRPr lang="en-US"/>
        </a:p>
      </dgm:t>
    </dgm:pt>
    <dgm:pt modelId="{F849CAE6-4D15-4824-8173-D112BE4E336C}" type="sibTrans" cxnId="{F01523E6-73A3-4231-8748-7EF2E8377A97}">
      <dgm:prSet/>
      <dgm:spPr/>
      <dgm:t>
        <a:bodyPr/>
        <a:lstStyle/>
        <a:p>
          <a:endParaRPr lang="en-US"/>
        </a:p>
      </dgm:t>
    </dgm:pt>
    <dgm:pt modelId="{42543CB9-EF7B-4422-9764-879939E163FC}">
      <dgm:prSet/>
      <dgm:spPr/>
      <dgm:t>
        <a:bodyPr/>
        <a:lstStyle/>
        <a:p>
          <a:r>
            <a:rPr lang="en-GB" dirty="0"/>
            <a:t>Coordinate site</a:t>
          </a:r>
          <a:endParaRPr lang="en-US" dirty="0"/>
        </a:p>
      </dgm:t>
    </dgm:pt>
    <dgm:pt modelId="{D81FD01F-38F7-4F99-ABA7-AAF4983143A9}" type="parTrans" cxnId="{03CE472E-7828-4C20-81DA-9302FE167478}">
      <dgm:prSet/>
      <dgm:spPr/>
      <dgm:t>
        <a:bodyPr/>
        <a:lstStyle/>
        <a:p>
          <a:endParaRPr lang="en-US"/>
        </a:p>
      </dgm:t>
    </dgm:pt>
    <dgm:pt modelId="{EE41CA4E-0CCF-4358-BFA9-9ABE441F5281}" type="sibTrans" cxnId="{03CE472E-7828-4C20-81DA-9302FE167478}">
      <dgm:prSet/>
      <dgm:spPr/>
      <dgm:t>
        <a:bodyPr/>
        <a:lstStyle/>
        <a:p>
          <a:endParaRPr lang="en-US"/>
        </a:p>
      </dgm:t>
    </dgm:pt>
    <dgm:pt modelId="{3336E687-05EA-4319-BBF9-54DC86995ED0}">
      <dgm:prSet/>
      <dgm:spPr/>
      <dgm:t>
        <a:bodyPr/>
        <a:lstStyle/>
        <a:p>
          <a:r>
            <a:rPr lang="en-GB" dirty="0"/>
            <a:t>Request from cores API</a:t>
          </a:r>
          <a:endParaRPr lang="en-US" dirty="0"/>
        </a:p>
      </dgm:t>
    </dgm:pt>
    <dgm:pt modelId="{ACF1DC87-AB61-421C-9E20-9AD197AD6AC3}" type="sibTrans" cxnId="{EE3A0250-A7DC-4597-8687-175E3C7928CD}">
      <dgm:prSet/>
      <dgm:spPr/>
      <dgm:t>
        <a:bodyPr/>
        <a:lstStyle/>
        <a:p>
          <a:endParaRPr lang="en-US"/>
        </a:p>
      </dgm:t>
    </dgm:pt>
    <dgm:pt modelId="{1FB04404-D99F-42B1-8705-D72CD514EF29}" type="parTrans" cxnId="{EE3A0250-A7DC-4597-8687-175E3C7928CD}">
      <dgm:prSet/>
      <dgm:spPr/>
      <dgm:t>
        <a:bodyPr/>
        <a:lstStyle/>
        <a:p>
          <a:endParaRPr lang="en-US"/>
        </a:p>
      </dgm:t>
    </dgm:pt>
    <dgm:pt modelId="{AEFF197F-0CF9-418C-A999-EE23A6DBA6C4}">
      <dgm:prSet/>
      <dgm:spPr/>
      <dgm:t>
        <a:bodyPr/>
        <a:lstStyle/>
        <a:p>
          <a:r>
            <a:rPr lang="en-GB" dirty="0"/>
            <a:t>Core information</a:t>
          </a:r>
          <a:endParaRPr lang="en-US" dirty="0"/>
        </a:p>
      </dgm:t>
    </dgm:pt>
    <dgm:pt modelId="{EA7FE3AD-5609-4E94-85CC-3B08F7F2D56A}" type="parTrans" cxnId="{CD13FF83-284C-4D23-823E-F9BE89D59764}">
      <dgm:prSet/>
      <dgm:spPr/>
      <dgm:t>
        <a:bodyPr/>
        <a:lstStyle/>
        <a:p>
          <a:endParaRPr lang="en-US"/>
        </a:p>
      </dgm:t>
    </dgm:pt>
    <dgm:pt modelId="{41E89C09-D7B7-4FDC-8614-89305734E2BB}" type="sibTrans" cxnId="{CD13FF83-284C-4D23-823E-F9BE89D59764}">
      <dgm:prSet/>
      <dgm:spPr/>
      <dgm:t>
        <a:bodyPr/>
        <a:lstStyle/>
        <a:p>
          <a:endParaRPr lang="en-US"/>
        </a:p>
      </dgm:t>
    </dgm:pt>
    <dgm:pt modelId="{5CE9F435-DE28-4CDB-AB25-A2B858661159}" type="pres">
      <dgm:prSet presAssocID="{0D6A42FE-C215-4489-8341-43A65C87F1D0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C975E49A-BD88-4288-91FA-518C5238AA01}" type="pres">
      <dgm:prSet presAssocID="{68331062-28F4-4215-9C6B-0B413B9573E6}" presName="root1" presStyleCnt="0"/>
      <dgm:spPr/>
    </dgm:pt>
    <dgm:pt modelId="{09D80A73-64A3-42B1-ABAF-6A99C7FAB6DE}" type="pres">
      <dgm:prSet presAssocID="{68331062-28F4-4215-9C6B-0B413B9573E6}" presName="LevelOneTextNode" presStyleLbl="node0" presStyleIdx="0" presStyleCnt="1">
        <dgm:presLayoutVars>
          <dgm:chPref val="3"/>
        </dgm:presLayoutVars>
      </dgm:prSet>
      <dgm:spPr/>
    </dgm:pt>
    <dgm:pt modelId="{D904B885-AC3F-4994-9080-00795941237F}" type="pres">
      <dgm:prSet presAssocID="{68331062-28F4-4215-9C6B-0B413B9573E6}" presName="level2hierChild" presStyleCnt="0"/>
      <dgm:spPr/>
    </dgm:pt>
    <dgm:pt modelId="{870542D3-33EE-4D01-84F5-869AF25FD037}" type="pres">
      <dgm:prSet presAssocID="{C53C493D-5AFF-49F0-9D25-8E192CCD9EE2}" presName="conn2-1" presStyleLbl="parChTrans1D2" presStyleIdx="0" presStyleCnt="4"/>
      <dgm:spPr/>
    </dgm:pt>
    <dgm:pt modelId="{0C2B89B9-5A80-45F1-AE55-9BF7C9D1AA84}" type="pres">
      <dgm:prSet presAssocID="{C53C493D-5AFF-49F0-9D25-8E192CCD9EE2}" presName="connTx" presStyleLbl="parChTrans1D2" presStyleIdx="0" presStyleCnt="4"/>
      <dgm:spPr/>
    </dgm:pt>
    <dgm:pt modelId="{38CFFFC5-C86A-460E-B8EC-97113F4EFEDC}" type="pres">
      <dgm:prSet presAssocID="{D81CB4B1-E6D5-4824-8992-1D660321B2E5}" presName="root2" presStyleCnt="0"/>
      <dgm:spPr/>
    </dgm:pt>
    <dgm:pt modelId="{BA3E8B6E-6E39-472D-AC0D-23DD2A7D1643}" type="pres">
      <dgm:prSet presAssocID="{D81CB4B1-E6D5-4824-8992-1D660321B2E5}" presName="LevelTwoTextNode" presStyleLbl="node2" presStyleIdx="0" presStyleCnt="4">
        <dgm:presLayoutVars>
          <dgm:chPref val="3"/>
        </dgm:presLayoutVars>
      </dgm:prSet>
      <dgm:spPr/>
    </dgm:pt>
    <dgm:pt modelId="{91086407-13E5-4474-AF47-A2097A390C07}" type="pres">
      <dgm:prSet presAssocID="{D81CB4B1-E6D5-4824-8992-1D660321B2E5}" presName="level3hierChild" presStyleCnt="0"/>
      <dgm:spPr/>
    </dgm:pt>
    <dgm:pt modelId="{5311A73A-C5F0-41A7-AAEE-08E926495D81}" type="pres">
      <dgm:prSet presAssocID="{4CF3AD6A-8B86-40DF-871F-A5F4AF0789B6}" presName="conn2-1" presStyleLbl="parChTrans1D3" presStyleIdx="0" presStyleCnt="7"/>
      <dgm:spPr/>
    </dgm:pt>
    <dgm:pt modelId="{29535807-F571-4801-A77A-608EB96E2555}" type="pres">
      <dgm:prSet presAssocID="{4CF3AD6A-8B86-40DF-871F-A5F4AF0789B6}" presName="connTx" presStyleLbl="parChTrans1D3" presStyleIdx="0" presStyleCnt="7"/>
      <dgm:spPr/>
    </dgm:pt>
    <dgm:pt modelId="{0F1EEF46-869C-4139-BFBD-342C0C70B456}" type="pres">
      <dgm:prSet presAssocID="{E9BD68B1-F4A6-4149-8EAB-E217FE6D5AA3}" presName="root2" presStyleCnt="0"/>
      <dgm:spPr/>
    </dgm:pt>
    <dgm:pt modelId="{38EAEE75-2BD9-4BE7-AED2-7950DFABBCC1}" type="pres">
      <dgm:prSet presAssocID="{E9BD68B1-F4A6-4149-8EAB-E217FE6D5AA3}" presName="LevelTwoTextNode" presStyleLbl="node3" presStyleIdx="0" presStyleCnt="7">
        <dgm:presLayoutVars>
          <dgm:chPref val="3"/>
        </dgm:presLayoutVars>
      </dgm:prSet>
      <dgm:spPr/>
    </dgm:pt>
    <dgm:pt modelId="{1687F17A-DF18-4CC5-B594-1D1EA71AFA39}" type="pres">
      <dgm:prSet presAssocID="{E9BD68B1-F4A6-4149-8EAB-E217FE6D5AA3}" presName="level3hierChild" presStyleCnt="0"/>
      <dgm:spPr/>
    </dgm:pt>
    <dgm:pt modelId="{FF242F2E-DCB3-44B7-91C7-545C56CF96B8}" type="pres">
      <dgm:prSet presAssocID="{92989631-5D73-46F5-97F3-68E0E7EB78CD}" presName="conn2-1" presStyleLbl="parChTrans1D2" presStyleIdx="1" presStyleCnt="4"/>
      <dgm:spPr/>
    </dgm:pt>
    <dgm:pt modelId="{68BA11E7-C848-4BBF-854B-5D465C027619}" type="pres">
      <dgm:prSet presAssocID="{92989631-5D73-46F5-97F3-68E0E7EB78CD}" presName="connTx" presStyleLbl="parChTrans1D2" presStyleIdx="1" presStyleCnt="4"/>
      <dgm:spPr/>
    </dgm:pt>
    <dgm:pt modelId="{BCEF3482-FAFD-4729-9E07-8783196BD783}" type="pres">
      <dgm:prSet presAssocID="{D68AE12E-D3D4-47D0-9321-A6030FDD2FC3}" presName="root2" presStyleCnt="0"/>
      <dgm:spPr/>
    </dgm:pt>
    <dgm:pt modelId="{A465823E-A0F6-47D6-912D-F9B9D19BFA42}" type="pres">
      <dgm:prSet presAssocID="{D68AE12E-D3D4-47D0-9321-A6030FDD2FC3}" presName="LevelTwoTextNode" presStyleLbl="node2" presStyleIdx="1" presStyleCnt="4">
        <dgm:presLayoutVars>
          <dgm:chPref val="3"/>
        </dgm:presLayoutVars>
      </dgm:prSet>
      <dgm:spPr/>
    </dgm:pt>
    <dgm:pt modelId="{D3B8F583-7DEA-47E4-B945-3457CD12D2D4}" type="pres">
      <dgm:prSet presAssocID="{D68AE12E-D3D4-47D0-9321-A6030FDD2FC3}" presName="level3hierChild" presStyleCnt="0"/>
      <dgm:spPr/>
    </dgm:pt>
    <dgm:pt modelId="{BD1B4925-0DED-4CAF-849B-9598A8568DF4}" type="pres">
      <dgm:prSet presAssocID="{B1F29FD9-94DB-4CDA-B52C-EAA38F451513}" presName="conn2-1" presStyleLbl="parChTrans1D3" presStyleIdx="1" presStyleCnt="7"/>
      <dgm:spPr/>
    </dgm:pt>
    <dgm:pt modelId="{7D6DABB5-8EC1-4C5E-9FF3-0065B1FFF216}" type="pres">
      <dgm:prSet presAssocID="{B1F29FD9-94DB-4CDA-B52C-EAA38F451513}" presName="connTx" presStyleLbl="parChTrans1D3" presStyleIdx="1" presStyleCnt="7"/>
      <dgm:spPr/>
    </dgm:pt>
    <dgm:pt modelId="{88E06329-6CB5-41D6-B955-94216EF22227}" type="pres">
      <dgm:prSet presAssocID="{63946C54-9912-4A35-9141-17D80B908F65}" presName="root2" presStyleCnt="0"/>
      <dgm:spPr/>
    </dgm:pt>
    <dgm:pt modelId="{6307B566-705C-45B1-9434-774EDF4F875A}" type="pres">
      <dgm:prSet presAssocID="{63946C54-9912-4A35-9141-17D80B908F65}" presName="LevelTwoTextNode" presStyleLbl="node3" presStyleIdx="1" presStyleCnt="7">
        <dgm:presLayoutVars>
          <dgm:chPref val="3"/>
        </dgm:presLayoutVars>
      </dgm:prSet>
      <dgm:spPr/>
    </dgm:pt>
    <dgm:pt modelId="{02B40C42-3C0E-4DAD-ADFE-AB9BFC31E00B}" type="pres">
      <dgm:prSet presAssocID="{63946C54-9912-4A35-9141-17D80B908F65}" presName="level3hierChild" presStyleCnt="0"/>
      <dgm:spPr/>
    </dgm:pt>
    <dgm:pt modelId="{5A69C1C2-0396-4F7A-8FE2-997589EBED48}" type="pres">
      <dgm:prSet presAssocID="{6D97AB6F-8377-46DB-9CC8-7F429AF0AE1A}" presName="conn2-1" presStyleLbl="parChTrans1D3" presStyleIdx="2" presStyleCnt="7"/>
      <dgm:spPr/>
    </dgm:pt>
    <dgm:pt modelId="{630D7417-69AD-4343-B3B1-31530AB5864C}" type="pres">
      <dgm:prSet presAssocID="{6D97AB6F-8377-46DB-9CC8-7F429AF0AE1A}" presName="connTx" presStyleLbl="parChTrans1D3" presStyleIdx="2" presStyleCnt="7"/>
      <dgm:spPr/>
    </dgm:pt>
    <dgm:pt modelId="{33674B86-912D-4283-82B0-145313C1C9D5}" type="pres">
      <dgm:prSet presAssocID="{3F115DEB-E0E6-4C4A-ABAB-8F3A250C5F0D}" presName="root2" presStyleCnt="0"/>
      <dgm:spPr/>
    </dgm:pt>
    <dgm:pt modelId="{2D6404C5-4EEA-4734-BE86-DB2522BFCDE5}" type="pres">
      <dgm:prSet presAssocID="{3F115DEB-E0E6-4C4A-ABAB-8F3A250C5F0D}" presName="LevelTwoTextNode" presStyleLbl="node3" presStyleIdx="2" presStyleCnt="7">
        <dgm:presLayoutVars>
          <dgm:chPref val="3"/>
        </dgm:presLayoutVars>
      </dgm:prSet>
      <dgm:spPr/>
    </dgm:pt>
    <dgm:pt modelId="{4DB37BC6-B755-42B1-8B35-9D6745748498}" type="pres">
      <dgm:prSet presAssocID="{3F115DEB-E0E6-4C4A-ABAB-8F3A250C5F0D}" presName="level3hierChild" presStyleCnt="0"/>
      <dgm:spPr/>
    </dgm:pt>
    <dgm:pt modelId="{6AD9601F-BEF3-477B-B3E8-2C029DFA9E55}" type="pres">
      <dgm:prSet presAssocID="{826030F9-DDCF-434F-8990-7BBE603D1533}" presName="conn2-1" presStyleLbl="parChTrans1D2" presStyleIdx="2" presStyleCnt="4"/>
      <dgm:spPr/>
    </dgm:pt>
    <dgm:pt modelId="{C03D5695-8B9B-46DE-8C7E-9C0C970695D4}" type="pres">
      <dgm:prSet presAssocID="{826030F9-DDCF-434F-8990-7BBE603D1533}" presName="connTx" presStyleLbl="parChTrans1D2" presStyleIdx="2" presStyleCnt="4"/>
      <dgm:spPr/>
    </dgm:pt>
    <dgm:pt modelId="{F492A919-5126-4B4F-82E2-10643AED929F}" type="pres">
      <dgm:prSet presAssocID="{0008630D-2CB9-424C-8C05-FA90B1802222}" presName="root2" presStyleCnt="0"/>
      <dgm:spPr/>
    </dgm:pt>
    <dgm:pt modelId="{7270531E-1D1C-495C-87DA-F66E16499E9F}" type="pres">
      <dgm:prSet presAssocID="{0008630D-2CB9-424C-8C05-FA90B1802222}" presName="LevelTwoTextNode" presStyleLbl="node2" presStyleIdx="2" presStyleCnt="4">
        <dgm:presLayoutVars>
          <dgm:chPref val="3"/>
        </dgm:presLayoutVars>
      </dgm:prSet>
      <dgm:spPr/>
    </dgm:pt>
    <dgm:pt modelId="{F0B6B7D0-054E-4019-A44B-6282D55FAA27}" type="pres">
      <dgm:prSet presAssocID="{0008630D-2CB9-424C-8C05-FA90B1802222}" presName="level3hierChild" presStyleCnt="0"/>
      <dgm:spPr/>
    </dgm:pt>
    <dgm:pt modelId="{4528372B-412D-4C93-B890-6378FDFBEC07}" type="pres">
      <dgm:prSet presAssocID="{3B0B42D4-1A4D-4719-9E8F-5023B3B2B1D6}" presName="conn2-1" presStyleLbl="parChTrans1D3" presStyleIdx="3" presStyleCnt="7"/>
      <dgm:spPr/>
    </dgm:pt>
    <dgm:pt modelId="{4527A49C-26F5-47B5-B6E1-272B64920E99}" type="pres">
      <dgm:prSet presAssocID="{3B0B42D4-1A4D-4719-9E8F-5023B3B2B1D6}" presName="connTx" presStyleLbl="parChTrans1D3" presStyleIdx="3" presStyleCnt="7"/>
      <dgm:spPr/>
    </dgm:pt>
    <dgm:pt modelId="{5078301C-6CE3-4DBA-88AB-D68C3D500A60}" type="pres">
      <dgm:prSet presAssocID="{BC5B1FDD-8F64-467A-9759-508CB7BFEE85}" presName="root2" presStyleCnt="0"/>
      <dgm:spPr/>
    </dgm:pt>
    <dgm:pt modelId="{0DFB8E69-FF3F-4378-B2B0-501A0CB38635}" type="pres">
      <dgm:prSet presAssocID="{BC5B1FDD-8F64-467A-9759-508CB7BFEE85}" presName="LevelTwoTextNode" presStyleLbl="node3" presStyleIdx="3" presStyleCnt="7">
        <dgm:presLayoutVars>
          <dgm:chPref val="3"/>
        </dgm:presLayoutVars>
      </dgm:prSet>
      <dgm:spPr/>
    </dgm:pt>
    <dgm:pt modelId="{6AA0EFDA-740F-4D5F-A45F-FB675A845D68}" type="pres">
      <dgm:prSet presAssocID="{BC5B1FDD-8F64-467A-9759-508CB7BFEE85}" presName="level3hierChild" presStyleCnt="0"/>
      <dgm:spPr/>
    </dgm:pt>
    <dgm:pt modelId="{636C9523-5E81-433C-9CE7-C41B013BD2E5}" type="pres">
      <dgm:prSet presAssocID="{D81FD01F-38F7-4F99-ABA7-AAF4983143A9}" presName="conn2-1" presStyleLbl="parChTrans1D3" presStyleIdx="4" presStyleCnt="7"/>
      <dgm:spPr/>
    </dgm:pt>
    <dgm:pt modelId="{D1C0BF5A-81AF-4490-BD71-0573F463B13E}" type="pres">
      <dgm:prSet presAssocID="{D81FD01F-38F7-4F99-ABA7-AAF4983143A9}" presName="connTx" presStyleLbl="parChTrans1D3" presStyleIdx="4" presStyleCnt="7"/>
      <dgm:spPr/>
    </dgm:pt>
    <dgm:pt modelId="{61963CE6-7B20-4141-B150-BC1CE3330C66}" type="pres">
      <dgm:prSet presAssocID="{42543CB9-EF7B-4422-9764-879939E163FC}" presName="root2" presStyleCnt="0"/>
      <dgm:spPr/>
    </dgm:pt>
    <dgm:pt modelId="{2A219787-CA3F-4B90-B11E-F9215AC78CCB}" type="pres">
      <dgm:prSet presAssocID="{42543CB9-EF7B-4422-9764-879939E163FC}" presName="LevelTwoTextNode" presStyleLbl="node3" presStyleIdx="4" presStyleCnt="7">
        <dgm:presLayoutVars>
          <dgm:chPref val="3"/>
        </dgm:presLayoutVars>
      </dgm:prSet>
      <dgm:spPr/>
    </dgm:pt>
    <dgm:pt modelId="{440D5C25-977C-4154-8325-19501DF7A804}" type="pres">
      <dgm:prSet presAssocID="{42543CB9-EF7B-4422-9764-879939E163FC}" presName="level3hierChild" presStyleCnt="0"/>
      <dgm:spPr/>
    </dgm:pt>
    <dgm:pt modelId="{CBF97DC4-8653-4A17-96BA-4F2C25F9AF69}" type="pres">
      <dgm:prSet presAssocID="{1FB04404-D99F-42B1-8705-D72CD514EF29}" presName="conn2-1" presStyleLbl="parChTrans1D2" presStyleIdx="3" presStyleCnt="4"/>
      <dgm:spPr/>
    </dgm:pt>
    <dgm:pt modelId="{2617573F-D55C-447B-9869-5FAD23BF78CD}" type="pres">
      <dgm:prSet presAssocID="{1FB04404-D99F-42B1-8705-D72CD514EF29}" presName="connTx" presStyleLbl="parChTrans1D2" presStyleIdx="3" presStyleCnt="4"/>
      <dgm:spPr/>
    </dgm:pt>
    <dgm:pt modelId="{DF5C5C4A-FCB2-4F55-A046-AB7C01BBABA2}" type="pres">
      <dgm:prSet presAssocID="{3336E687-05EA-4319-BBF9-54DC86995ED0}" presName="root2" presStyleCnt="0"/>
      <dgm:spPr/>
    </dgm:pt>
    <dgm:pt modelId="{82BC347D-AD08-4BA8-8EE4-39CC064D3A39}" type="pres">
      <dgm:prSet presAssocID="{3336E687-05EA-4319-BBF9-54DC86995ED0}" presName="LevelTwoTextNode" presStyleLbl="node2" presStyleIdx="3" presStyleCnt="4">
        <dgm:presLayoutVars>
          <dgm:chPref val="3"/>
        </dgm:presLayoutVars>
      </dgm:prSet>
      <dgm:spPr/>
    </dgm:pt>
    <dgm:pt modelId="{7881B1CE-9C07-4A41-A26F-0C6716D5CB04}" type="pres">
      <dgm:prSet presAssocID="{3336E687-05EA-4319-BBF9-54DC86995ED0}" presName="level3hierChild" presStyleCnt="0"/>
      <dgm:spPr/>
    </dgm:pt>
    <dgm:pt modelId="{6B591E44-11EA-4C1D-8B11-B572616A4F2C}" type="pres">
      <dgm:prSet presAssocID="{041E9A29-B374-41E1-83F8-C410E3ADF7D5}" presName="conn2-1" presStyleLbl="parChTrans1D3" presStyleIdx="5" presStyleCnt="7"/>
      <dgm:spPr/>
    </dgm:pt>
    <dgm:pt modelId="{7B2AD2A9-0606-479B-A983-6DAC83929B47}" type="pres">
      <dgm:prSet presAssocID="{041E9A29-B374-41E1-83F8-C410E3ADF7D5}" presName="connTx" presStyleLbl="parChTrans1D3" presStyleIdx="5" presStyleCnt="7"/>
      <dgm:spPr/>
    </dgm:pt>
    <dgm:pt modelId="{CC8E9CCD-3546-4E54-9825-F0FC24CCD66A}" type="pres">
      <dgm:prSet presAssocID="{2ACF448C-6684-43D3-9ADA-25634434BE78}" presName="root2" presStyleCnt="0"/>
      <dgm:spPr/>
    </dgm:pt>
    <dgm:pt modelId="{BFE1235A-AEDA-4CF7-8DFC-156985AB7A48}" type="pres">
      <dgm:prSet presAssocID="{2ACF448C-6684-43D3-9ADA-25634434BE78}" presName="LevelTwoTextNode" presStyleLbl="node3" presStyleIdx="5" presStyleCnt="7">
        <dgm:presLayoutVars>
          <dgm:chPref val="3"/>
        </dgm:presLayoutVars>
      </dgm:prSet>
      <dgm:spPr/>
    </dgm:pt>
    <dgm:pt modelId="{E9BCAF9E-397C-4A54-8DDA-F6E134542EC1}" type="pres">
      <dgm:prSet presAssocID="{2ACF448C-6684-43D3-9ADA-25634434BE78}" presName="level3hierChild" presStyleCnt="0"/>
      <dgm:spPr/>
    </dgm:pt>
    <dgm:pt modelId="{02A85507-2CD3-4436-86A1-1EB7F866C01A}" type="pres">
      <dgm:prSet presAssocID="{EA7FE3AD-5609-4E94-85CC-3B08F7F2D56A}" presName="conn2-1" presStyleLbl="parChTrans1D3" presStyleIdx="6" presStyleCnt="7"/>
      <dgm:spPr/>
    </dgm:pt>
    <dgm:pt modelId="{930FDE47-ADCB-447B-AB64-5796767DDCF2}" type="pres">
      <dgm:prSet presAssocID="{EA7FE3AD-5609-4E94-85CC-3B08F7F2D56A}" presName="connTx" presStyleLbl="parChTrans1D3" presStyleIdx="6" presStyleCnt="7"/>
      <dgm:spPr/>
    </dgm:pt>
    <dgm:pt modelId="{E9B44C82-3C4C-4529-AB41-05577F94CF77}" type="pres">
      <dgm:prSet presAssocID="{AEFF197F-0CF9-418C-A999-EE23A6DBA6C4}" presName="root2" presStyleCnt="0"/>
      <dgm:spPr/>
    </dgm:pt>
    <dgm:pt modelId="{49C7D034-18A8-45D1-8A4F-924952F1F12B}" type="pres">
      <dgm:prSet presAssocID="{AEFF197F-0CF9-418C-A999-EE23A6DBA6C4}" presName="LevelTwoTextNode" presStyleLbl="node3" presStyleIdx="6" presStyleCnt="7">
        <dgm:presLayoutVars>
          <dgm:chPref val="3"/>
        </dgm:presLayoutVars>
      </dgm:prSet>
      <dgm:spPr/>
    </dgm:pt>
    <dgm:pt modelId="{97A641C9-8C01-4382-899B-93DF49892623}" type="pres">
      <dgm:prSet presAssocID="{AEFF197F-0CF9-418C-A999-EE23A6DBA6C4}" presName="level3hierChild" presStyleCnt="0"/>
      <dgm:spPr/>
    </dgm:pt>
  </dgm:ptLst>
  <dgm:cxnLst>
    <dgm:cxn modelId="{8FF1EC01-EE38-47C9-AD99-9C63CF8A7216}" type="presOf" srcId="{EA7FE3AD-5609-4E94-85CC-3B08F7F2D56A}" destId="{930FDE47-ADCB-447B-AB64-5796767DDCF2}" srcOrd="1" destOrd="0" presId="urn:microsoft.com/office/officeart/2005/8/layout/hierarchy2"/>
    <dgm:cxn modelId="{C7B44006-EDEA-4147-88D2-3102068397CC}" type="presOf" srcId="{68331062-28F4-4215-9C6B-0B413B9573E6}" destId="{09D80A73-64A3-42B1-ABAF-6A99C7FAB6DE}" srcOrd="0" destOrd="0" presId="urn:microsoft.com/office/officeart/2005/8/layout/hierarchy2"/>
    <dgm:cxn modelId="{0AD3DB14-2FA1-4BD4-89EB-E05BE5B7E2F8}" srcId="{0008630D-2CB9-424C-8C05-FA90B1802222}" destId="{BC5B1FDD-8F64-467A-9759-508CB7BFEE85}" srcOrd="0" destOrd="0" parTransId="{3B0B42D4-1A4D-4719-9E8F-5023B3B2B1D6}" sibTransId="{24F3502E-861D-4550-BABE-A45DD1D7AAFF}"/>
    <dgm:cxn modelId="{BAB6A126-3EB1-407F-8E05-4F2DD1E44177}" type="presOf" srcId="{041E9A29-B374-41E1-83F8-C410E3ADF7D5}" destId="{6B591E44-11EA-4C1D-8B11-B572616A4F2C}" srcOrd="0" destOrd="0" presId="urn:microsoft.com/office/officeart/2005/8/layout/hierarchy2"/>
    <dgm:cxn modelId="{CF164C2A-6C50-4E5A-B2DE-CD4A00D200CF}" type="presOf" srcId="{826030F9-DDCF-434F-8990-7BBE603D1533}" destId="{6AD9601F-BEF3-477B-B3E8-2C029DFA9E55}" srcOrd="0" destOrd="0" presId="urn:microsoft.com/office/officeart/2005/8/layout/hierarchy2"/>
    <dgm:cxn modelId="{E622FC2C-8DC2-4B53-88A8-5BD1424F587E}" type="presOf" srcId="{D68AE12E-D3D4-47D0-9321-A6030FDD2FC3}" destId="{A465823E-A0F6-47D6-912D-F9B9D19BFA42}" srcOrd="0" destOrd="0" presId="urn:microsoft.com/office/officeart/2005/8/layout/hierarchy2"/>
    <dgm:cxn modelId="{03CE472E-7828-4C20-81DA-9302FE167478}" srcId="{0008630D-2CB9-424C-8C05-FA90B1802222}" destId="{42543CB9-EF7B-4422-9764-879939E163FC}" srcOrd="1" destOrd="0" parTransId="{D81FD01F-38F7-4F99-ABA7-AAF4983143A9}" sibTransId="{EE41CA4E-0CCF-4358-BFA9-9ABE441F5281}"/>
    <dgm:cxn modelId="{7728DD2F-9FFE-46CB-BB00-CCF709A78915}" srcId="{0D6A42FE-C215-4489-8341-43A65C87F1D0}" destId="{68331062-28F4-4215-9C6B-0B413B9573E6}" srcOrd="0" destOrd="0" parTransId="{DF386573-FE32-4578-92E4-DAF0952E1A0A}" sibTransId="{80889E7D-767E-49AB-914A-49F027936982}"/>
    <dgm:cxn modelId="{A0D9BE30-4E31-4218-8E9D-EB0DE5050C57}" type="presOf" srcId="{826030F9-DDCF-434F-8990-7BBE603D1533}" destId="{C03D5695-8B9B-46DE-8C7E-9C0C970695D4}" srcOrd="1" destOrd="0" presId="urn:microsoft.com/office/officeart/2005/8/layout/hierarchy2"/>
    <dgm:cxn modelId="{69453E31-9247-4B23-92AF-28D3A7781C76}" type="presOf" srcId="{3336E687-05EA-4319-BBF9-54DC86995ED0}" destId="{82BC347D-AD08-4BA8-8EE4-39CC064D3A39}" srcOrd="0" destOrd="0" presId="urn:microsoft.com/office/officeart/2005/8/layout/hierarchy2"/>
    <dgm:cxn modelId="{06042C36-3C87-4C6D-A21E-BB7FB44F9386}" type="presOf" srcId="{1FB04404-D99F-42B1-8705-D72CD514EF29}" destId="{2617573F-D55C-447B-9869-5FAD23BF78CD}" srcOrd="1" destOrd="0" presId="urn:microsoft.com/office/officeart/2005/8/layout/hierarchy2"/>
    <dgm:cxn modelId="{DBFE9036-BFC3-49E4-A5A5-1BB694F71446}" type="presOf" srcId="{041E9A29-B374-41E1-83F8-C410E3ADF7D5}" destId="{7B2AD2A9-0606-479B-A983-6DAC83929B47}" srcOrd="1" destOrd="0" presId="urn:microsoft.com/office/officeart/2005/8/layout/hierarchy2"/>
    <dgm:cxn modelId="{0686F33C-8592-48A0-B940-9C7E57CB42B7}" type="presOf" srcId="{AEFF197F-0CF9-418C-A999-EE23A6DBA6C4}" destId="{49C7D034-18A8-45D1-8A4F-924952F1F12B}" srcOrd="0" destOrd="0" presId="urn:microsoft.com/office/officeart/2005/8/layout/hierarchy2"/>
    <dgm:cxn modelId="{DFFD935B-A728-43E9-AFC4-5AAE90A88BD1}" type="presOf" srcId="{C53C493D-5AFF-49F0-9D25-8E192CCD9EE2}" destId="{870542D3-33EE-4D01-84F5-869AF25FD037}" srcOrd="0" destOrd="0" presId="urn:microsoft.com/office/officeart/2005/8/layout/hierarchy2"/>
    <dgm:cxn modelId="{CBE54E41-0A72-4AEA-96D7-721C709A6735}" srcId="{68331062-28F4-4215-9C6B-0B413B9573E6}" destId="{D81CB4B1-E6D5-4824-8992-1D660321B2E5}" srcOrd="0" destOrd="0" parTransId="{C53C493D-5AFF-49F0-9D25-8E192CCD9EE2}" sibTransId="{3B437684-1099-4E11-90A8-65B232D9DAE2}"/>
    <dgm:cxn modelId="{76788F42-F829-4935-8022-15FCF7C4D124}" type="presOf" srcId="{3B0B42D4-1A4D-4719-9E8F-5023B3B2B1D6}" destId="{4528372B-412D-4C93-B890-6378FDFBEC07}" srcOrd="0" destOrd="0" presId="urn:microsoft.com/office/officeart/2005/8/layout/hierarchy2"/>
    <dgm:cxn modelId="{CD96BA62-7FB9-48EB-8684-7A59617FE2F0}" type="presOf" srcId="{63946C54-9912-4A35-9141-17D80B908F65}" destId="{6307B566-705C-45B1-9434-774EDF4F875A}" srcOrd="0" destOrd="0" presId="urn:microsoft.com/office/officeart/2005/8/layout/hierarchy2"/>
    <dgm:cxn modelId="{06567B64-1826-4307-8C69-C336A75C8F4D}" type="presOf" srcId="{1FB04404-D99F-42B1-8705-D72CD514EF29}" destId="{CBF97DC4-8653-4A17-96BA-4F2C25F9AF69}" srcOrd="0" destOrd="0" presId="urn:microsoft.com/office/officeart/2005/8/layout/hierarchy2"/>
    <dgm:cxn modelId="{58723368-928C-4483-BC77-E467DD5C1814}" type="presOf" srcId="{D81FD01F-38F7-4F99-ABA7-AAF4983143A9}" destId="{D1C0BF5A-81AF-4490-BD71-0573F463B13E}" srcOrd="1" destOrd="0" presId="urn:microsoft.com/office/officeart/2005/8/layout/hierarchy2"/>
    <dgm:cxn modelId="{9795FA6F-1712-4B98-99BE-E76B9ED5ABDB}" type="presOf" srcId="{42543CB9-EF7B-4422-9764-879939E163FC}" destId="{2A219787-CA3F-4B90-B11E-F9215AC78CCB}" srcOrd="0" destOrd="0" presId="urn:microsoft.com/office/officeart/2005/8/layout/hierarchy2"/>
    <dgm:cxn modelId="{EE3A0250-A7DC-4597-8687-175E3C7928CD}" srcId="{68331062-28F4-4215-9C6B-0B413B9573E6}" destId="{3336E687-05EA-4319-BBF9-54DC86995ED0}" srcOrd="3" destOrd="0" parTransId="{1FB04404-D99F-42B1-8705-D72CD514EF29}" sibTransId="{ACF1DC87-AB61-421C-9E20-9AD197AD6AC3}"/>
    <dgm:cxn modelId="{82579050-6859-4116-8F54-D528DF345B31}" srcId="{68331062-28F4-4215-9C6B-0B413B9573E6}" destId="{0008630D-2CB9-424C-8C05-FA90B1802222}" srcOrd="2" destOrd="0" parTransId="{826030F9-DDCF-434F-8990-7BBE603D1533}" sibTransId="{15D3665E-EF7C-44DA-845A-9DED0CFC649E}"/>
    <dgm:cxn modelId="{57ED9D54-A595-472A-8EA3-3F2C011D1B16}" type="presOf" srcId="{3B0B42D4-1A4D-4719-9E8F-5023B3B2B1D6}" destId="{4527A49C-26F5-47B5-B6E1-272B64920E99}" srcOrd="1" destOrd="0" presId="urn:microsoft.com/office/officeart/2005/8/layout/hierarchy2"/>
    <dgm:cxn modelId="{E872FD75-BC09-4849-B4C6-6F45C6092305}" type="presOf" srcId="{2ACF448C-6684-43D3-9ADA-25634434BE78}" destId="{BFE1235A-AEDA-4CF7-8DFC-156985AB7A48}" srcOrd="0" destOrd="0" presId="urn:microsoft.com/office/officeart/2005/8/layout/hierarchy2"/>
    <dgm:cxn modelId="{CF459176-3537-47AD-A242-9235E55FBFAC}" type="presOf" srcId="{6D97AB6F-8377-46DB-9CC8-7F429AF0AE1A}" destId="{630D7417-69AD-4343-B3B1-31530AB5864C}" srcOrd="1" destOrd="0" presId="urn:microsoft.com/office/officeart/2005/8/layout/hierarchy2"/>
    <dgm:cxn modelId="{67B71E58-7403-43A6-B7B6-3128AC1C6D31}" type="presOf" srcId="{92989631-5D73-46F5-97F3-68E0E7EB78CD}" destId="{68BA11E7-C848-4BBF-854B-5D465C027619}" srcOrd="1" destOrd="0" presId="urn:microsoft.com/office/officeart/2005/8/layout/hierarchy2"/>
    <dgm:cxn modelId="{5D5AEC58-C031-4E6F-B78A-CEDC63680D2E}" type="presOf" srcId="{C53C493D-5AFF-49F0-9D25-8E192CCD9EE2}" destId="{0C2B89B9-5A80-45F1-AE55-9BF7C9D1AA84}" srcOrd="1" destOrd="0" presId="urn:microsoft.com/office/officeart/2005/8/layout/hierarchy2"/>
    <dgm:cxn modelId="{8A53207C-B9CB-4F7D-8083-623F9A1877A9}" type="presOf" srcId="{B1F29FD9-94DB-4CDA-B52C-EAA38F451513}" destId="{BD1B4925-0DED-4CAF-849B-9598A8568DF4}" srcOrd="0" destOrd="0" presId="urn:microsoft.com/office/officeart/2005/8/layout/hierarchy2"/>
    <dgm:cxn modelId="{9F36AC83-A841-4E17-BDB4-9F45AC1B72DA}" srcId="{D81CB4B1-E6D5-4824-8992-1D660321B2E5}" destId="{E9BD68B1-F4A6-4149-8EAB-E217FE6D5AA3}" srcOrd="0" destOrd="0" parTransId="{4CF3AD6A-8B86-40DF-871F-A5F4AF0789B6}" sibTransId="{48B7C273-926A-43EE-929E-C7A65613BA87}"/>
    <dgm:cxn modelId="{CD13FF83-284C-4D23-823E-F9BE89D59764}" srcId="{3336E687-05EA-4319-BBF9-54DC86995ED0}" destId="{AEFF197F-0CF9-418C-A999-EE23A6DBA6C4}" srcOrd="1" destOrd="0" parTransId="{EA7FE3AD-5609-4E94-85CC-3B08F7F2D56A}" sibTransId="{41E89C09-D7B7-4FDC-8614-89305734E2BB}"/>
    <dgm:cxn modelId="{CD6FA094-170F-4851-A5D6-47E08A836D89}" type="presOf" srcId="{4CF3AD6A-8B86-40DF-871F-A5F4AF0789B6}" destId="{5311A73A-C5F0-41A7-AAEE-08E926495D81}" srcOrd="0" destOrd="0" presId="urn:microsoft.com/office/officeart/2005/8/layout/hierarchy2"/>
    <dgm:cxn modelId="{5A9D7095-5BC2-4C17-8FFD-167CE77D35A1}" srcId="{68331062-28F4-4215-9C6B-0B413B9573E6}" destId="{D68AE12E-D3D4-47D0-9321-A6030FDD2FC3}" srcOrd="1" destOrd="0" parTransId="{92989631-5D73-46F5-97F3-68E0E7EB78CD}" sibTransId="{E4C158B3-44E4-4A3A-9988-A2DCBE7A97DE}"/>
    <dgm:cxn modelId="{2F1BFF9F-0270-43EB-8A47-E61C1EF4E6EF}" type="presOf" srcId="{E9BD68B1-F4A6-4149-8EAB-E217FE6D5AA3}" destId="{38EAEE75-2BD9-4BE7-AED2-7950DFABBCC1}" srcOrd="0" destOrd="0" presId="urn:microsoft.com/office/officeart/2005/8/layout/hierarchy2"/>
    <dgm:cxn modelId="{363975AE-A232-4211-AB5A-70478EDF0752}" type="presOf" srcId="{D81CB4B1-E6D5-4824-8992-1D660321B2E5}" destId="{BA3E8B6E-6E39-472D-AC0D-23DD2A7D1643}" srcOrd="0" destOrd="0" presId="urn:microsoft.com/office/officeart/2005/8/layout/hierarchy2"/>
    <dgm:cxn modelId="{E6BA36AF-726D-4DC6-9E28-73808D485155}" srcId="{D68AE12E-D3D4-47D0-9321-A6030FDD2FC3}" destId="{63946C54-9912-4A35-9141-17D80B908F65}" srcOrd="0" destOrd="0" parTransId="{B1F29FD9-94DB-4CDA-B52C-EAA38F451513}" sibTransId="{330C50CA-195F-470B-90E7-A91B77F4A951}"/>
    <dgm:cxn modelId="{1294BFB2-A5E7-4624-AAE8-57A8E5BE6833}" type="presOf" srcId="{0008630D-2CB9-424C-8C05-FA90B1802222}" destId="{7270531E-1D1C-495C-87DA-F66E16499E9F}" srcOrd="0" destOrd="0" presId="urn:microsoft.com/office/officeart/2005/8/layout/hierarchy2"/>
    <dgm:cxn modelId="{BDFEEDB5-7531-4E42-B3CE-68D4919D8A2B}" type="presOf" srcId="{92989631-5D73-46F5-97F3-68E0E7EB78CD}" destId="{FF242F2E-DCB3-44B7-91C7-545C56CF96B8}" srcOrd="0" destOrd="0" presId="urn:microsoft.com/office/officeart/2005/8/layout/hierarchy2"/>
    <dgm:cxn modelId="{E9ACB3B6-B6A3-422B-A570-7CE6382D7B7C}" type="presOf" srcId="{EA7FE3AD-5609-4E94-85CC-3B08F7F2D56A}" destId="{02A85507-2CD3-4436-86A1-1EB7F866C01A}" srcOrd="0" destOrd="0" presId="urn:microsoft.com/office/officeart/2005/8/layout/hierarchy2"/>
    <dgm:cxn modelId="{2EEA14C4-6BCA-447F-BE1E-F0A256B8D63B}" type="presOf" srcId="{4CF3AD6A-8B86-40DF-871F-A5F4AF0789B6}" destId="{29535807-F571-4801-A77A-608EB96E2555}" srcOrd="1" destOrd="0" presId="urn:microsoft.com/office/officeart/2005/8/layout/hierarchy2"/>
    <dgm:cxn modelId="{04493CD0-27FB-4A57-88D9-F18BAD05AFA1}" type="presOf" srcId="{BC5B1FDD-8F64-467A-9759-508CB7BFEE85}" destId="{0DFB8E69-FF3F-4378-B2B0-501A0CB38635}" srcOrd="0" destOrd="0" presId="urn:microsoft.com/office/officeart/2005/8/layout/hierarchy2"/>
    <dgm:cxn modelId="{82D289D0-8223-4119-AAC5-FA68B987EC73}" type="presOf" srcId="{B1F29FD9-94DB-4CDA-B52C-EAA38F451513}" destId="{7D6DABB5-8EC1-4C5E-9FF3-0065B1FFF216}" srcOrd="1" destOrd="0" presId="urn:microsoft.com/office/officeart/2005/8/layout/hierarchy2"/>
    <dgm:cxn modelId="{713D3ED2-CC1D-47D1-81A0-10B9438B589A}" type="presOf" srcId="{0D6A42FE-C215-4489-8341-43A65C87F1D0}" destId="{5CE9F435-DE28-4CDB-AB25-A2B858661159}" srcOrd="0" destOrd="0" presId="urn:microsoft.com/office/officeart/2005/8/layout/hierarchy2"/>
    <dgm:cxn modelId="{EF915BDE-65DA-4BC9-8B03-FE73B244D82D}" srcId="{3336E687-05EA-4319-BBF9-54DC86995ED0}" destId="{2ACF448C-6684-43D3-9ADA-25634434BE78}" srcOrd="0" destOrd="0" parTransId="{041E9A29-B374-41E1-83F8-C410E3ADF7D5}" sibTransId="{FB762DE8-6DB5-42D8-A4B5-5A1EC0035C1F}"/>
    <dgm:cxn modelId="{42956EDF-6713-4F48-A165-390B997F1858}" type="presOf" srcId="{3F115DEB-E0E6-4C4A-ABAB-8F3A250C5F0D}" destId="{2D6404C5-4EEA-4734-BE86-DB2522BFCDE5}" srcOrd="0" destOrd="0" presId="urn:microsoft.com/office/officeart/2005/8/layout/hierarchy2"/>
    <dgm:cxn modelId="{F01523E6-73A3-4231-8748-7EF2E8377A97}" srcId="{D68AE12E-D3D4-47D0-9321-A6030FDD2FC3}" destId="{3F115DEB-E0E6-4C4A-ABAB-8F3A250C5F0D}" srcOrd="1" destOrd="0" parTransId="{6D97AB6F-8377-46DB-9CC8-7F429AF0AE1A}" sibTransId="{F849CAE6-4D15-4824-8173-D112BE4E336C}"/>
    <dgm:cxn modelId="{876F60E8-FDEF-4C87-A0AD-04FF42FE4F54}" type="presOf" srcId="{D81FD01F-38F7-4F99-ABA7-AAF4983143A9}" destId="{636C9523-5E81-433C-9CE7-C41B013BD2E5}" srcOrd="0" destOrd="0" presId="urn:microsoft.com/office/officeart/2005/8/layout/hierarchy2"/>
    <dgm:cxn modelId="{FBB9C9F5-A5FE-4A59-86B2-8DCF5213B90D}" type="presOf" srcId="{6D97AB6F-8377-46DB-9CC8-7F429AF0AE1A}" destId="{5A69C1C2-0396-4F7A-8FE2-997589EBED48}" srcOrd="0" destOrd="0" presId="urn:microsoft.com/office/officeart/2005/8/layout/hierarchy2"/>
    <dgm:cxn modelId="{C376A911-E18C-4C50-BC74-46B222472E41}" type="presParOf" srcId="{5CE9F435-DE28-4CDB-AB25-A2B858661159}" destId="{C975E49A-BD88-4288-91FA-518C5238AA01}" srcOrd="0" destOrd="0" presId="urn:microsoft.com/office/officeart/2005/8/layout/hierarchy2"/>
    <dgm:cxn modelId="{3D235625-6ABA-4064-B40F-61225B616249}" type="presParOf" srcId="{C975E49A-BD88-4288-91FA-518C5238AA01}" destId="{09D80A73-64A3-42B1-ABAF-6A99C7FAB6DE}" srcOrd="0" destOrd="0" presId="urn:microsoft.com/office/officeart/2005/8/layout/hierarchy2"/>
    <dgm:cxn modelId="{ECF5730D-6A0D-4714-99CB-F43D62BAE4D1}" type="presParOf" srcId="{C975E49A-BD88-4288-91FA-518C5238AA01}" destId="{D904B885-AC3F-4994-9080-00795941237F}" srcOrd="1" destOrd="0" presId="urn:microsoft.com/office/officeart/2005/8/layout/hierarchy2"/>
    <dgm:cxn modelId="{A321C387-2F50-4739-863E-7D33F8B6C4E3}" type="presParOf" srcId="{D904B885-AC3F-4994-9080-00795941237F}" destId="{870542D3-33EE-4D01-84F5-869AF25FD037}" srcOrd="0" destOrd="0" presId="urn:microsoft.com/office/officeart/2005/8/layout/hierarchy2"/>
    <dgm:cxn modelId="{4D36C555-C8B2-462B-9236-547C4645AD54}" type="presParOf" srcId="{870542D3-33EE-4D01-84F5-869AF25FD037}" destId="{0C2B89B9-5A80-45F1-AE55-9BF7C9D1AA84}" srcOrd="0" destOrd="0" presId="urn:microsoft.com/office/officeart/2005/8/layout/hierarchy2"/>
    <dgm:cxn modelId="{87962B36-09E3-4A52-897A-D53708023CA7}" type="presParOf" srcId="{D904B885-AC3F-4994-9080-00795941237F}" destId="{38CFFFC5-C86A-460E-B8EC-97113F4EFEDC}" srcOrd="1" destOrd="0" presId="urn:microsoft.com/office/officeart/2005/8/layout/hierarchy2"/>
    <dgm:cxn modelId="{F8DF1605-9F22-4478-B5B0-B10F84B1F8D7}" type="presParOf" srcId="{38CFFFC5-C86A-460E-B8EC-97113F4EFEDC}" destId="{BA3E8B6E-6E39-472D-AC0D-23DD2A7D1643}" srcOrd="0" destOrd="0" presId="urn:microsoft.com/office/officeart/2005/8/layout/hierarchy2"/>
    <dgm:cxn modelId="{38B2453C-94FC-483A-9038-05E8BE8B9D80}" type="presParOf" srcId="{38CFFFC5-C86A-460E-B8EC-97113F4EFEDC}" destId="{91086407-13E5-4474-AF47-A2097A390C07}" srcOrd="1" destOrd="0" presId="urn:microsoft.com/office/officeart/2005/8/layout/hierarchy2"/>
    <dgm:cxn modelId="{7AD0FC53-510D-458B-8D1A-B0A88F974FBA}" type="presParOf" srcId="{91086407-13E5-4474-AF47-A2097A390C07}" destId="{5311A73A-C5F0-41A7-AAEE-08E926495D81}" srcOrd="0" destOrd="0" presId="urn:microsoft.com/office/officeart/2005/8/layout/hierarchy2"/>
    <dgm:cxn modelId="{237DB9D8-9C74-4951-A8B8-758EAD2B61EC}" type="presParOf" srcId="{5311A73A-C5F0-41A7-AAEE-08E926495D81}" destId="{29535807-F571-4801-A77A-608EB96E2555}" srcOrd="0" destOrd="0" presId="urn:microsoft.com/office/officeart/2005/8/layout/hierarchy2"/>
    <dgm:cxn modelId="{131D7CFE-4249-466A-A6CE-17AB5D38596C}" type="presParOf" srcId="{91086407-13E5-4474-AF47-A2097A390C07}" destId="{0F1EEF46-869C-4139-BFBD-342C0C70B456}" srcOrd="1" destOrd="0" presId="urn:microsoft.com/office/officeart/2005/8/layout/hierarchy2"/>
    <dgm:cxn modelId="{220C777B-514C-4CB5-87EE-672BCDE0FE57}" type="presParOf" srcId="{0F1EEF46-869C-4139-BFBD-342C0C70B456}" destId="{38EAEE75-2BD9-4BE7-AED2-7950DFABBCC1}" srcOrd="0" destOrd="0" presId="urn:microsoft.com/office/officeart/2005/8/layout/hierarchy2"/>
    <dgm:cxn modelId="{ABCEAA43-54CC-4C0F-A54D-F967A3865364}" type="presParOf" srcId="{0F1EEF46-869C-4139-BFBD-342C0C70B456}" destId="{1687F17A-DF18-4CC5-B594-1D1EA71AFA39}" srcOrd="1" destOrd="0" presId="urn:microsoft.com/office/officeart/2005/8/layout/hierarchy2"/>
    <dgm:cxn modelId="{F7AEF5C7-236F-4DE2-9A55-11BE08824EB6}" type="presParOf" srcId="{D904B885-AC3F-4994-9080-00795941237F}" destId="{FF242F2E-DCB3-44B7-91C7-545C56CF96B8}" srcOrd="2" destOrd="0" presId="urn:microsoft.com/office/officeart/2005/8/layout/hierarchy2"/>
    <dgm:cxn modelId="{10552034-D244-4E85-811F-053023804902}" type="presParOf" srcId="{FF242F2E-DCB3-44B7-91C7-545C56CF96B8}" destId="{68BA11E7-C848-4BBF-854B-5D465C027619}" srcOrd="0" destOrd="0" presId="urn:microsoft.com/office/officeart/2005/8/layout/hierarchy2"/>
    <dgm:cxn modelId="{01B43A61-5CCE-4693-97A2-41B4DF3ECAE0}" type="presParOf" srcId="{D904B885-AC3F-4994-9080-00795941237F}" destId="{BCEF3482-FAFD-4729-9E07-8783196BD783}" srcOrd="3" destOrd="0" presId="urn:microsoft.com/office/officeart/2005/8/layout/hierarchy2"/>
    <dgm:cxn modelId="{659FD74C-51C7-40ED-A640-237365A17BA1}" type="presParOf" srcId="{BCEF3482-FAFD-4729-9E07-8783196BD783}" destId="{A465823E-A0F6-47D6-912D-F9B9D19BFA42}" srcOrd="0" destOrd="0" presId="urn:microsoft.com/office/officeart/2005/8/layout/hierarchy2"/>
    <dgm:cxn modelId="{5F06491E-B27A-441B-96AC-8B711DEED3AA}" type="presParOf" srcId="{BCEF3482-FAFD-4729-9E07-8783196BD783}" destId="{D3B8F583-7DEA-47E4-B945-3457CD12D2D4}" srcOrd="1" destOrd="0" presId="urn:microsoft.com/office/officeart/2005/8/layout/hierarchy2"/>
    <dgm:cxn modelId="{EDD16EED-7AAA-4E0B-8186-460F1D4E766D}" type="presParOf" srcId="{D3B8F583-7DEA-47E4-B945-3457CD12D2D4}" destId="{BD1B4925-0DED-4CAF-849B-9598A8568DF4}" srcOrd="0" destOrd="0" presId="urn:microsoft.com/office/officeart/2005/8/layout/hierarchy2"/>
    <dgm:cxn modelId="{02DB66D7-8337-4110-9216-798B60844972}" type="presParOf" srcId="{BD1B4925-0DED-4CAF-849B-9598A8568DF4}" destId="{7D6DABB5-8EC1-4C5E-9FF3-0065B1FFF216}" srcOrd="0" destOrd="0" presId="urn:microsoft.com/office/officeart/2005/8/layout/hierarchy2"/>
    <dgm:cxn modelId="{5E9955A6-9B24-4140-A128-BC6E976C9AED}" type="presParOf" srcId="{D3B8F583-7DEA-47E4-B945-3457CD12D2D4}" destId="{88E06329-6CB5-41D6-B955-94216EF22227}" srcOrd="1" destOrd="0" presId="urn:microsoft.com/office/officeart/2005/8/layout/hierarchy2"/>
    <dgm:cxn modelId="{BA3F2EF9-00CA-4EE5-9C9D-EAE5369859BF}" type="presParOf" srcId="{88E06329-6CB5-41D6-B955-94216EF22227}" destId="{6307B566-705C-45B1-9434-774EDF4F875A}" srcOrd="0" destOrd="0" presId="urn:microsoft.com/office/officeart/2005/8/layout/hierarchy2"/>
    <dgm:cxn modelId="{94AF235D-AF06-4C96-89FC-CB7CDD3FC013}" type="presParOf" srcId="{88E06329-6CB5-41D6-B955-94216EF22227}" destId="{02B40C42-3C0E-4DAD-ADFE-AB9BFC31E00B}" srcOrd="1" destOrd="0" presId="urn:microsoft.com/office/officeart/2005/8/layout/hierarchy2"/>
    <dgm:cxn modelId="{04ED2C08-544D-413D-953F-91D9B5B16D73}" type="presParOf" srcId="{D3B8F583-7DEA-47E4-B945-3457CD12D2D4}" destId="{5A69C1C2-0396-4F7A-8FE2-997589EBED48}" srcOrd="2" destOrd="0" presId="urn:microsoft.com/office/officeart/2005/8/layout/hierarchy2"/>
    <dgm:cxn modelId="{4619C22B-1F80-47B0-8E0B-313D8E23F17C}" type="presParOf" srcId="{5A69C1C2-0396-4F7A-8FE2-997589EBED48}" destId="{630D7417-69AD-4343-B3B1-31530AB5864C}" srcOrd="0" destOrd="0" presId="urn:microsoft.com/office/officeart/2005/8/layout/hierarchy2"/>
    <dgm:cxn modelId="{A6FBCC0A-FADF-4FAD-85DB-12856F3E2D6C}" type="presParOf" srcId="{D3B8F583-7DEA-47E4-B945-3457CD12D2D4}" destId="{33674B86-912D-4283-82B0-145313C1C9D5}" srcOrd="3" destOrd="0" presId="urn:microsoft.com/office/officeart/2005/8/layout/hierarchy2"/>
    <dgm:cxn modelId="{D0270682-4B00-4975-AFCC-41CDA42D806A}" type="presParOf" srcId="{33674B86-912D-4283-82B0-145313C1C9D5}" destId="{2D6404C5-4EEA-4734-BE86-DB2522BFCDE5}" srcOrd="0" destOrd="0" presId="urn:microsoft.com/office/officeart/2005/8/layout/hierarchy2"/>
    <dgm:cxn modelId="{35E85A0B-1C9B-4EE8-A353-200BAC288868}" type="presParOf" srcId="{33674B86-912D-4283-82B0-145313C1C9D5}" destId="{4DB37BC6-B755-42B1-8B35-9D6745748498}" srcOrd="1" destOrd="0" presId="urn:microsoft.com/office/officeart/2005/8/layout/hierarchy2"/>
    <dgm:cxn modelId="{DCDD77C8-EF23-4040-91A6-EE9D52979823}" type="presParOf" srcId="{D904B885-AC3F-4994-9080-00795941237F}" destId="{6AD9601F-BEF3-477B-B3E8-2C029DFA9E55}" srcOrd="4" destOrd="0" presId="urn:microsoft.com/office/officeart/2005/8/layout/hierarchy2"/>
    <dgm:cxn modelId="{27EE560C-6C3A-43CA-AB5B-E2B3D3B955A1}" type="presParOf" srcId="{6AD9601F-BEF3-477B-B3E8-2C029DFA9E55}" destId="{C03D5695-8B9B-46DE-8C7E-9C0C970695D4}" srcOrd="0" destOrd="0" presId="urn:microsoft.com/office/officeart/2005/8/layout/hierarchy2"/>
    <dgm:cxn modelId="{9AEF1AEC-996D-458B-A13C-67BF255669FF}" type="presParOf" srcId="{D904B885-AC3F-4994-9080-00795941237F}" destId="{F492A919-5126-4B4F-82E2-10643AED929F}" srcOrd="5" destOrd="0" presId="urn:microsoft.com/office/officeart/2005/8/layout/hierarchy2"/>
    <dgm:cxn modelId="{CEE6DAE9-0372-4A66-A148-5957585EFC9A}" type="presParOf" srcId="{F492A919-5126-4B4F-82E2-10643AED929F}" destId="{7270531E-1D1C-495C-87DA-F66E16499E9F}" srcOrd="0" destOrd="0" presId="urn:microsoft.com/office/officeart/2005/8/layout/hierarchy2"/>
    <dgm:cxn modelId="{81D1F534-7C31-492A-BB3A-264D5EB17BCF}" type="presParOf" srcId="{F492A919-5126-4B4F-82E2-10643AED929F}" destId="{F0B6B7D0-054E-4019-A44B-6282D55FAA27}" srcOrd="1" destOrd="0" presId="urn:microsoft.com/office/officeart/2005/8/layout/hierarchy2"/>
    <dgm:cxn modelId="{1B6DCA5E-D928-4E1B-B239-181D96C9CDEF}" type="presParOf" srcId="{F0B6B7D0-054E-4019-A44B-6282D55FAA27}" destId="{4528372B-412D-4C93-B890-6378FDFBEC07}" srcOrd="0" destOrd="0" presId="urn:microsoft.com/office/officeart/2005/8/layout/hierarchy2"/>
    <dgm:cxn modelId="{C561BEB5-B256-4EA6-A346-762069C27EFC}" type="presParOf" srcId="{4528372B-412D-4C93-B890-6378FDFBEC07}" destId="{4527A49C-26F5-47B5-B6E1-272B64920E99}" srcOrd="0" destOrd="0" presId="urn:microsoft.com/office/officeart/2005/8/layout/hierarchy2"/>
    <dgm:cxn modelId="{5518C7CF-BAB3-403C-9946-31B30F3CE314}" type="presParOf" srcId="{F0B6B7D0-054E-4019-A44B-6282D55FAA27}" destId="{5078301C-6CE3-4DBA-88AB-D68C3D500A60}" srcOrd="1" destOrd="0" presId="urn:microsoft.com/office/officeart/2005/8/layout/hierarchy2"/>
    <dgm:cxn modelId="{0677DDD7-4B9C-4C71-9526-3A8EBF04A95D}" type="presParOf" srcId="{5078301C-6CE3-4DBA-88AB-D68C3D500A60}" destId="{0DFB8E69-FF3F-4378-B2B0-501A0CB38635}" srcOrd="0" destOrd="0" presId="urn:microsoft.com/office/officeart/2005/8/layout/hierarchy2"/>
    <dgm:cxn modelId="{6C5970A2-C338-40C5-B7C6-F9287BF02D9C}" type="presParOf" srcId="{5078301C-6CE3-4DBA-88AB-D68C3D500A60}" destId="{6AA0EFDA-740F-4D5F-A45F-FB675A845D68}" srcOrd="1" destOrd="0" presId="urn:microsoft.com/office/officeart/2005/8/layout/hierarchy2"/>
    <dgm:cxn modelId="{ED888965-AF75-4D7C-B29B-53AEC70F5C80}" type="presParOf" srcId="{F0B6B7D0-054E-4019-A44B-6282D55FAA27}" destId="{636C9523-5E81-433C-9CE7-C41B013BD2E5}" srcOrd="2" destOrd="0" presId="urn:microsoft.com/office/officeart/2005/8/layout/hierarchy2"/>
    <dgm:cxn modelId="{D1CFDBFD-C4F7-478D-8934-501054CD1DF5}" type="presParOf" srcId="{636C9523-5E81-433C-9CE7-C41B013BD2E5}" destId="{D1C0BF5A-81AF-4490-BD71-0573F463B13E}" srcOrd="0" destOrd="0" presId="urn:microsoft.com/office/officeart/2005/8/layout/hierarchy2"/>
    <dgm:cxn modelId="{03ABD6FE-4E7F-4F67-BE2E-D3790FBCDA50}" type="presParOf" srcId="{F0B6B7D0-054E-4019-A44B-6282D55FAA27}" destId="{61963CE6-7B20-4141-B150-BC1CE3330C66}" srcOrd="3" destOrd="0" presId="urn:microsoft.com/office/officeart/2005/8/layout/hierarchy2"/>
    <dgm:cxn modelId="{6BE88003-2FDB-45DD-8134-BA5683A85CE6}" type="presParOf" srcId="{61963CE6-7B20-4141-B150-BC1CE3330C66}" destId="{2A219787-CA3F-4B90-B11E-F9215AC78CCB}" srcOrd="0" destOrd="0" presId="urn:microsoft.com/office/officeart/2005/8/layout/hierarchy2"/>
    <dgm:cxn modelId="{841C9DBC-DC6E-4149-8530-074EDE52E647}" type="presParOf" srcId="{61963CE6-7B20-4141-B150-BC1CE3330C66}" destId="{440D5C25-977C-4154-8325-19501DF7A804}" srcOrd="1" destOrd="0" presId="urn:microsoft.com/office/officeart/2005/8/layout/hierarchy2"/>
    <dgm:cxn modelId="{F927BC19-372F-4035-B3B9-5256BC60BB9B}" type="presParOf" srcId="{D904B885-AC3F-4994-9080-00795941237F}" destId="{CBF97DC4-8653-4A17-96BA-4F2C25F9AF69}" srcOrd="6" destOrd="0" presId="urn:microsoft.com/office/officeart/2005/8/layout/hierarchy2"/>
    <dgm:cxn modelId="{920B0E04-53E4-46CC-81F8-D20B29044582}" type="presParOf" srcId="{CBF97DC4-8653-4A17-96BA-4F2C25F9AF69}" destId="{2617573F-D55C-447B-9869-5FAD23BF78CD}" srcOrd="0" destOrd="0" presId="urn:microsoft.com/office/officeart/2005/8/layout/hierarchy2"/>
    <dgm:cxn modelId="{4D099AFA-346C-4E87-81C3-AE80525A9ADF}" type="presParOf" srcId="{D904B885-AC3F-4994-9080-00795941237F}" destId="{DF5C5C4A-FCB2-4F55-A046-AB7C01BBABA2}" srcOrd="7" destOrd="0" presId="urn:microsoft.com/office/officeart/2005/8/layout/hierarchy2"/>
    <dgm:cxn modelId="{D67696FD-2D2F-433C-A62A-5D7766E6A904}" type="presParOf" srcId="{DF5C5C4A-FCB2-4F55-A046-AB7C01BBABA2}" destId="{82BC347D-AD08-4BA8-8EE4-39CC064D3A39}" srcOrd="0" destOrd="0" presId="urn:microsoft.com/office/officeart/2005/8/layout/hierarchy2"/>
    <dgm:cxn modelId="{2A8A5BB5-BA7F-4E11-B192-760BD31E4A4E}" type="presParOf" srcId="{DF5C5C4A-FCB2-4F55-A046-AB7C01BBABA2}" destId="{7881B1CE-9C07-4A41-A26F-0C6716D5CB04}" srcOrd="1" destOrd="0" presId="urn:microsoft.com/office/officeart/2005/8/layout/hierarchy2"/>
    <dgm:cxn modelId="{F483BC48-EA82-45C2-8255-BA0D604C7F3F}" type="presParOf" srcId="{7881B1CE-9C07-4A41-A26F-0C6716D5CB04}" destId="{6B591E44-11EA-4C1D-8B11-B572616A4F2C}" srcOrd="0" destOrd="0" presId="urn:microsoft.com/office/officeart/2005/8/layout/hierarchy2"/>
    <dgm:cxn modelId="{60C5BCEF-BF42-4F61-8090-8B0BDEDECAB7}" type="presParOf" srcId="{6B591E44-11EA-4C1D-8B11-B572616A4F2C}" destId="{7B2AD2A9-0606-479B-A983-6DAC83929B47}" srcOrd="0" destOrd="0" presId="urn:microsoft.com/office/officeart/2005/8/layout/hierarchy2"/>
    <dgm:cxn modelId="{33A3343B-5DD1-4972-A052-2840C1599621}" type="presParOf" srcId="{7881B1CE-9C07-4A41-A26F-0C6716D5CB04}" destId="{CC8E9CCD-3546-4E54-9825-F0FC24CCD66A}" srcOrd="1" destOrd="0" presId="urn:microsoft.com/office/officeart/2005/8/layout/hierarchy2"/>
    <dgm:cxn modelId="{649CA1CA-6488-48DF-8D53-23177344B7F1}" type="presParOf" srcId="{CC8E9CCD-3546-4E54-9825-F0FC24CCD66A}" destId="{BFE1235A-AEDA-4CF7-8DFC-156985AB7A48}" srcOrd="0" destOrd="0" presId="urn:microsoft.com/office/officeart/2005/8/layout/hierarchy2"/>
    <dgm:cxn modelId="{CC77D98B-25A8-4DB3-8889-88EE29BF4320}" type="presParOf" srcId="{CC8E9CCD-3546-4E54-9825-F0FC24CCD66A}" destId="{E9BCAF9E-397C-4A54-8DDA-F6E134542EC1}" srcOrd="1" destOrd="0" presId="urn:microsoft.com/office/officeart/2005/8/layout/hierarchy2"/>
    <dgm:cxn modelId="{AD99B2A1-58CE-428F-949F-CDCB7DB00248}" type="presParOf" srcId="{7881B1CE-9C07-4A41-A26F-0C6716D5CB04}" destId="{02A85507-2CD3-4436-86A1-1EB7F866C01A}" srcOrd="2" destOrd="0" presId="urn:microsoft.com/office/officeart/2005/8/layout/hierarchy2"/>
    <dgm:cxn modelId="{A47D3774-3261-4A45-8FF2-408BB0F4F10D}" type="presParOf" srcId="{02A85507-2CD3-4436-86A1-1EB7F866C01A}" destId="{930FDE47-ADCB-447B-AB64-5796767DDCF2}" srcOrd="0" destOrd="0" presId="urn:microsoft.com/office/officeart/2005/8/layout/hierarchy2"/>
    <dgm:cxn modelId="{1863FB64-2D50-461A-B706-4651E408F49F}" type="presParOf" srcId="{7881B1CE-9C07-4A41-A26F-0C6716D5CB04}" destId="{E9B44C82-3C4C-4529-AB41-05577F94CF77}" srcOrd="3" destOrd="0" presId="urn:microsoft.com/office/officeart/2005/8/layout/hierarchy2"/>
    <dgm:cxn modelId="{0E9EE286-E664-43A8-BEE4-0770CB3B7F21}" type="presParOf" srcId="{E9B44C82-3C4C-4529-AB41-05577F94CF77}" destId="{49C7D034-18A8-45D1-8A4F-924952F1F12B}" srcOrd="0" destOrd="0" presId="urn:microsoft.com/office/officeart/2005/8/layout/hierarchy2"/>
    <dgm:cxn modelId="{C224CE53-DCF7-487B-B466-7B4DC3247F8E}" type="presParOf" srcId="{E9B44C82-3C4C-4529-AB41-05577F94CF77}" destId="{97A641C9-8C01-4382-899B-93DF49892623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497BFCB-CA9D-486E-8E09-2605582D4C27}" type="doc">
      <dgm:prSet loTypeId="urn:microsoft.com/office/officeart/2005/8/layout/bProcess3" loCatId="process" qsTypeId="urn:microsoft.com/office/officeart/2005/8/quickstyle/simple3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C01E8AB9-D5CD-49AE-8A54-F7E5C69AF334}">
      <dgm:prSet phldrT="[Text]"/>
      <dgm:spPr/>
      <dgm:t>
        <a:bodyPr/>
        <a:lstStyle/>
        <a:p>
          <a:r>
            <a:rPr lang="en-GB" dirty="0"/>
            <a:t>Response from </a:t>
          </a:r>
          <a:r>
            <a:rPr lang="en-GB" dirty="0" err="1"/>
            <a:t>static_url</a:t>
          </a:r>
          <a:endParaRPr lang="en-US" dirty="0"/>
        </a:p>
      </dgm:t>
    </dgm:pt>
    <dgm:pt modelId="{69D19E3D-FA09-43C1-9F5F-505C7C0E614C}" type="parTrans" cxnId="{F863D359-AAC3-4669-88FF-C781E3AB0455}">
      <dgm:prSet/>
      <dgm:spPr/>
      <dgm:t>
        <a:bodyPr/>
        <a:lstStyle/>
        <a:p>
          <a:endParaRPr lang="en-US"/>
        </a:p>
      </dgm:t>
    </dgm:pt>
    <dgm:pt modelId="{37A170B5-4A6F-41D9-93CA-26D8845BA8D7}" type="sibTrans" cxnId="{F863D359-AAC3-4669-88FF-C781E3AB0455}">
      <dgm:prSet/>
      <dgm:spPr/>
      <dgm:t>
        <a:bodyPr/>
        <a:lstStyle/>
        <a:p>
          <a:endParaRPr lang="en-US"/>
        </a:p>
      </dgm:t>
    </dgm:pt>
    <dgm:pt modelId="{D001F107-7A34-4DD8-955D-62E4C0841CF4}">
      <dgm:prSet phldrT="[Text]"/>
      <dgm:spPr/>
      <dgm:t>
        <a:bodyPr/>
        <a:lstStyle/>
        <a:p>
          <a:r>
            <a:rPr lang="en-GB" dirty="0"/>
            <a:t>Create soup object from bs4</a:t>
          </a:r>
          <a:endParaRPr lang="en-US" dirty="0"/>
        </a:p>
      </dgm:t>
    </dgm:pt>
    <dgm:pt modelId="{B635CF42-A419-4079-AD59-43DB29E20407}" type="parTrans" cxnId="{15F63911-978B-4DA5-AD70-2D7FFA415F83}">
      <dgm:prSet/>
      <dgm:spPr/>
      <dgm:t>
        <a:bodyPr/>
        <a:lstStyle/>
        <a:p>
          <a:endParaRPr lang="en-US"/>
        </a:p>
      </dgm:t>
    </dgm:pt>
    <dgm:pt modelId="{C75A3FD0-D9AC-452C-9839-F0CF3AA4E460}" type="sibTrans" cxnId="{15F63911-978B-4DA5-AD70-2D7FFA415F83}">
      <dgm:prSet/>
      <dgm:spPr/>
      <dgm:t>
        <a:bodyPr/>
        <a:lstStyle/>
        <a:p>
          <a:endParaRPr lang="en-US"/>
        </a:p>
      </dgm:t>
    </dgm:pt>
    <dgm:pt modelId="{2D7FBB89-A9CF-44F9-8C8B-A19ED5C11C0E}">
      <dgm:prSet phldrT="[Text]"/>
      <dgm:spPr/>
      <dgm:t>
        <a:bodyPr/>
        <a:lstStyle/>
        <a:p>
          <a:r>
            <a:rPr lang="en-GB" dirty="0"/>
            <a:t>Extract </a:t>
          </a:r>
          <a:r>
            <a:rPr lang="en-GB" dirty="0" err="1"/>
            <a:t>first_launch_table</a:t>
          </a:r>
          <a:endParaRPr lang="en-US" dirty="0"/>
        </a:p>
      </dgm:t>
    </dgm:pt>
    <dgm:pt modelId="{E429A576-618E-4CE8-8A1C-8802001BB344}" type="parTrans" cxnId="{358B8527-95F9-457E-AB2B-0C320B51A2B7}">
      <dgm:prSet/>
      <dgm:spPr/>
      <dgm:t>
        <a:bodyPr/>
        <a:lstStyle/>
        <a:p>
          <a:endParaRPr lang="en-US"/>
        </a:p>
      </dgm:t>
    </dgm:pt>
    <dgm:pt modelId="{8E3A1EA1-02EC-42FD-A2AA-1479EB026974}" type="sibTrans" cxnId="{358B8527-95F9-457E-AB2B-0C320B51A2B7}">
      <dgm:prSet/>
      <dgm:spPr/>
      <dgm:t>
        <a:bodyPr/>
        <a:lstStyle/>
        <a:p>
          <a:endParaRPr lang="en-US"/>
        </a:p>
      </dgm:t>
    </dgm:pt>
    <dgm:pt modelId="{AF2631A2-0140-447E-AD8F-131AE5950545}">
      <dgm:prSet phldrT="[Text]"/>
      <dgm:spPr/>
      <dgm:t>
        <a:bodyPr/>
        <a:lstStyle/>
        <a:p>
          <a:r>
            <a:rPr lang="en-GB" dirty="0"/>
            <a:t>Get column name to create </a:t>
          </a:r>
          <a:r>
            <a:rPr lang="en-GB" dirty="0" err="1"/>
            <a:t>dataframes</a:t>
          </a:r>
          <a:endParaRPr lang="en-US" dirty="0"/>
        </a:p>
      </dgm:t>
    </dgm:pt>
    <dgm:pt modelId="{D7318C22-AA95-4535-950B-9308CD328ED4}" type="parTrans" cxnId="{D1FF586B-DE89-42F3-A5AD-15C15ED18B94}">
      <dgm:prSet/>
      <dgm:spPr/>
      <dgm:t>
        <a:bodyPr/>
        <a:lstStyle/>
        <a:p>
          <a:endParaRPr lang="en-US"/>
        </a:p>
      </dgm:t>
    </dgm:pt>
    <dgm:pt modelId="{516C6E20-C01C-430A-92B5-033DCDA6F951}" type="sibTrans" cxnId="{D1FF586B-DE89-42F3-A5AD-15C15ED18B94}">
      <dgm:prSet/>
      <dgm:spPr/>
      <dgm:t>
        <a:bodyPr/>
        <a:lstStyle/>
        <a:p>
          <a:endParaRPr lang="en-US"/>
        </a:p>
      </dgm:t>
    </dgm:pt>
    <dgm:pt modelId="{2BA5EC4A-3471-42A2-8894-1D572EF2ABB6}">
      <dgm:prSet phldrT="[Text]"/>
      <dgm:spPr/>
      <dgm:t>
        <a:bodyPr/>
        <a:lstStyle/>
        <a:p>
          <a:r>
            <a:rPr lang="en-GB" dirty="0"/>
            <a:t>For each row of the table, get value of each column</a:t>
          </a:r>
          <a:endParaRPr lang="en-US" dirty="0"/>
        </a:p>
      </dgm:t>
    </dgm:pt>
    <dgm:pt modelId="{67E55803-91D3-4656-A4EE-397790C1E432}" type="parTrans" cxnId="{CBFD8277-9C5E-49FA-8155-AD44E68CA462}">
      <dgm:prSet/>
      <dgm:spPr/>
      <dgm:t>
        <a:bodyPr/>
        <a:lstStyle/>
        <a:p>
          <a:endParaRPr lang="en-US"/>
        </a:p>
      </dgm:t>
    </dgm:pt>
    <dgm:pt modelId="{2E9535FB-762E-410A-B172-E1A4628257E3}" type="sibTrans" cxnId="{CBFD8277-9C5E-49FA-8155-AD44E68CA462}">
      <dgm:prSet/>
      <dgm:spPr/>
      <dgm:t>
        <a:bodyPr/>
        <a:lstStyle/>
        <a:p>
          <a:endParaRPr lang="en-US"/>
        </a:p>
      </dgm:t>
    </dgm:pt>
    <dgm:pt modelId="{D5011A8F-6D43-4F4F-AE07-B1D4355EFE3B}">
      <dgm:prSet/>
      <dgm:spPr/>
      <dgm:t>
        <a:bodyPr/>
        <a:lstStyle/>
        <a:p>
          <a:r>
            <a:rPr lang="en-GB" dirty="0"/>
            <a:t>Create a merged </a:t>
          </a:r>
          <a:r>
            <a:rPr lang="en-GB" dirty="0" err="1"/>
            <a:t>dataframe</a:t>
          </a:r>
          <a:endParaRPr lang="en-US" dirty="0"/>
        </a:p>
      </dgm:t>
    </dgm:pt>
    <dgm:pt modelId="{B2AF70DD-71BB-430C-B4ED-2F1DA666D286}" type="parTrans" cxnId="{5EEE6187-CA48-4CED-B63D-04A23CFCC873}">
      <dgm:prSet/>
      <dgm:spPr/>
      <dgm:t>
        <a:bodyPr/>
        <a:lstStyle/>
        <a:p>
          <a:endParaRPr lang="en-US"/>
        </a:p>
      </dgm:t>
    </dgm:pt>
    <dgm:pt modelId="{CA8BA2EF-A092-430C-B41C-A4FF36AD9D5E}" type="sibTrans" cxnId="{5EEE6187-CA48-4CED-B63D-04A23CFCC873}">
      <dgm:prSet/>
      <dgm:spPr/>
      <dgm:t>
        <a:bodyPr/>
        <a:lstStyle/>
        <a:p>
          <a:endParaRPr lang="en-US"/>
        </a:p>
      </dgm:t>
    </dgm:pt>
    <dgm:pt modelId="{CE4A84F3-B15D-4597-81B6-ECC09FAB263A}" type="pres">
      <dgm:prSet presAssocID="{B497BFCB-CA9D-486E-8E09-2605582D4C27}" presName="Name0" presStyleCnt="0">
        <dgm:presLayoutVars>
          <dgm:dir/>
          <dgm:resizeHandles val="exact"/>
        </dgm:presLayoutVars>
      </dgm:prSet>
      <dgm:spPr/>
    </dgm:pt>
    <dgm:pt modelId="{C1C630B4-5535-4CB8-AA67-2C2E9E3ECF92}" type="pres">
      <dgm:prSet presAssocID="{C01E8AB9-D5CD-49AE-8A54-F7E5C69AF334}" presName="node" presStyleLbl="node1" presStyleIdx="0" presStyleCnt="6" custLinFactNeighborX="573" custLinFactNeighborY="-2030">
        <dgm:presLayoutVars>
          <dgm:bulletEnabled val="1"/>
        </dgm:presLayoutVars>
      </dgm:prSet>
      <dgm:spPr/>
    </dgm:pt>
    <dgm:pt modelId="{27A62FEB-A187-4830-BD27-BD20B1557E3B}" type="pres">
      <dgm:prSet presAssocID="{37A170B5-4A6F-41D9-93CA-26D8845BA8D7}" presName="sibTrans" presStyleLbl="sibTrans1D1" presStyleIdx="0" presStyleCnt="5"/>
      <dgm:spPr/>
    </dgm:pt>
    <dgm:pt modelId="{4B71F0B5-DE79-46C3-A2F4-C1ED2125100C}" type="pres">
      <dgm:prSet presAssocID="{37A170B5-4A6F-41D9-93CA-26D8845BA8D7}" presName="connectorText" presStyleLbl="sibTrans1D1" presStyleIdx="0" presStyleCnt="5"/>
      <dgm:spPr/>
    </dgm:pt>
    <dgm:pt modelId="{B2CB00A7-578F-4E83-B532-DD63ED628A61}" type="pres">
      <dgm:prSet presAssocID="{D001F107-7A34-4DD8-955D-62E4C0841CF4}" presName="node" presStyleLbl="node1" presStyleIdx="1" presStyleCnt="6">
        <dgm:presLayoutVars>
          <dgm:bulletEnabled val="1"/>
        </dgm:presLayoutVars>
      </dgm:prSet>
      <dgm:spPr/>
    </dgm:pt>
    <dgm:pt modelId="{421F9072-36DA-4D12-ACF4-FA669F1DE391}" type="pres">
      <dgm:prSet presAssocID="{C75A3FD0-D9AC-452C-9839-F0CF3AA4E460}" presName="sibTrans" presStyleLbl="sibTrans1D1" presStyleIdx="1" presStyleCnt="5"/>
      <dgm:spPr/>
    </dgm:pt>
    <dgm:pt modelId="{73EFBC2E-1F98-4A49-91AA-F0F22C1CA52B}" type="pres">
      <dgm:prSet presAssocID="{C75A3FD0-D9AC-452C-9839-F0CF3AA4E460}" presName="connectorText" presStyleLbl="sibTrans1D1" presStyleIdx="1" presStyleCnt="5"/>
      <dgm:spPr/>
    </dgm:pt>
    <dgm:pt modelId="{D85324B9-8EB8-4C8F-B2DE-07DE083B1B26}" type="pres">
      <dgm:prSet presAssocID="{2D7FBB89-A9CF-44F9-8C8B-A19ED5C11C0E}" presName="node" presStyleLbl="node1" presStyleIdx="2" presStyleCnt="6">
        <dgm:presLayoutVars>
          <dgm:bulletEnabled val="1"/>
        </dgm:presLayoutVars>
      </dgm:prSet>
      <dgm:spPr/>
    </dgm:pt>
    <dgm:pt modelId="{40C6BBFE-E79D-42E5-813C-03F643EDCB90}" type="pres">
      <dgm:prSet presAssocID="{8E3A1EA1-02EC-42FD-A2AA-1479EB026974}" presName="sibTrans" presStyleLbl="sibTrans1D1" presStyleIdx="2" presStyleCnt="5"/>
      <dgm:spPr/>
    </dgm:pt>
    <dgm:pt modelId="{80D4CAE5-D2FF-419B-B00A-D528EAE867BF}" type="pres">
      <dgm:prSet presAssocID="{8E3A1EA1-02EC-42FD-A2AA-1479EB026974}" presName="connectorText" presStyleLbl="sibTrans1D1" presStyleIdx="2" presStyleCnt="5"/>
      <dgm:spPr/>
    </dgm:pt>
    <dgm:pt modelId="{79AE0496-37B7-4A7C-B059-98BA0CD8A47F}" type="pres">
      <dgm:prSet presAssocID="{AF2631A2-0140-447E-AD8F-131AE5950545}" presName="node" presStyleLbl="node1" presStyleIdx="3" presStyleCnt="6">
        <dgm:presLayoutVars>
          <dgm:bulletEnabled val="1"/>
        </dgm:presLayoutVars>
      </dgm:prSet>
      <dgm:spPr/>
    </dgm:pt>
    <dgm:pt modelId="{FD3350A8-DF9E-4F9B-AE82-C1CC1E81CB64}" type="pres">
      <dgm:prSet presAssocID="{516C6E20-C01C-430A-92B5-033DCDA6F951}" presName="sibTrans" presStyleLbl="sibTrans1D1" presStyleIdx="3" presStyleCnt="5"/>
      <dgm:spPr/>
    </dgm:pt>
    <dgm:pt modelId="{DAFD64F7-5D2B-472D-AEA1-E46180467A95}" type="pres">
      <dgm:prSet presAssocID="{516C6E20-C01C-430A-92B5-033DCDA6F951}" presName="connectorText" presStyleLbl="sibTrans1D1" presStyleIdx="3" presStyleCnt="5"/>
      <dgm:spPr/>
    </dgm:pt>
    <dgm:pt modelId="{5E6863A7-C88A-40DF-ACE3-19A023A9E781}" type="pres">
      <dgm:prSet presAssocID="{2BA5EC4A-3471-42A2-8894-1D572EF2ABB6}" presName="node" presStyleLbl="node1" presStyleIdx="4" presStyleCnt="6">
        <dgm:presLayoutVars>
          <dgm:bulletEnabled val="1"/>
        </dgm:presLayoutVars>
      </dgm:prSet>
      <dgm:spPr/>
    </dgm:pt>
    <dgm:pt modelId="{9C503A66-7E22-430D-B92F-B0F4BEA5F5A0}" type="pres">
      <dgm:prSet presAssocID="{2E9535FB-762E-410A-B172-E1A4628257E3}" presName="sibTrans" presStyleLbl="sibTrans1D1" presStyleIdx="4" presStyleCnt="5"/>
      <dgm:spPr/>
    </dgm:pt>
    <dgm:pt modelId="{7C7D0B92-A0E4-436D-BD72-910817333428}" type="pres">
      <dgm:prSet presAssocID="{2E9535FB-762E-410A-B172-E1A4628257E3}" presName="connectorText" presStyleLbl="sibTrans1D1" presStyleIdx="4" presStyleCnt="5"/>
      <dgm:spPr/>
    </dgm:pt>
    <dgm:pt modelId="{D0A0ECBE-96FB-4E0D-8831-35ECB44E3575}" type="pres">
      <dgm:prSet presAssocID="{D5011A8F-6D43-4F4F-AE07-B1D4355EFE3B}" presName="node" presStyleLbl="node1" presStyleIdx="5" presStyleCnt="6">
        <dgm:presLayoutVars>
          <dgm:bulletEnabled val="1"/>
        </dgm:presLayoutVars>
      </dgm:prSet>
      <dgm:spPr/>
    </dgm:pt>
  </dgm:ptLst>
  <dgm:cxnLst>
    <dgm:cxn modelId="{F5C38F0F-2CA6-4385-8F3A-EF393E065F30}" type="presOf" srcId="{2E9535FB-762E-410A-B172-E1A4628257E3}" destId="{9C503A66-7E22-430D-B92F-B0F4BEA5F5A0}" srcOrd="0" destOrd="0" presId="urn:microsoft.com/office/officeart/2005/8/layout/bProcess3"/>
    <dgm:cxn modelId="{15F63911-978B-4DA5-AD70-2D7FFA415F83}" srcId="{B497BFCB-CA9D-486E-8E09-2605582D4C27}" destId="{D001F107-7A34-4DD8-955D-62E4C0841CF4}" srcOrd="1" destOrd="0" parTransId="{B635CF42-A419-4079-AD59-43DB29E20407}" sibTransId="{C75A3FD0-D9AC-452C-9839-F0CF3AA4E460}"/>
    <dgm:cxn modelId="{A1C0E411-ED35-4966-806E-F4DDD8B43DC4}" type="presOf" srcId="{2E9535FB-762E-410A-B172-E1A4628257E3}" destId="{7C7D0B92-A0E4-436D-BD72-910817333428}" srcOrd="1" destOrd="0" presId="urn:microsoft.com/office/officeart/2005/8/layout/bProcess3"/>
    <dgm:cxn modelId="{5354EE18-4922-4A81-96F1-FDD89E3CF9DB}" type="presOf" srcId="{C75A3FD0-D9AC-452C-9839-F0CF3AA4E460}" destId="{73EFBC2E-1F98-4A49-91AA-F0F22C1CA52B}" srcOrd="1" destOrd="0" presId="urn:microsoft.com/office/officeart/2005/8/layout/bProcess3"/>
    <dgm:cxn modelId="{282A4F25-533D-4919-98CF-E2F5F53FC7C4}" type="presOf" srcId="{37A170B5-4A6F-41D9-93CA-26D8845BA8D7}" destId="{4B71F0B5-DE79-46C3-A2F4-C1ED2125100C}" srcOrd="1" destOrd="0" presId="urn:microsoft.com/office/officeart/2005/8/layout/bProcess3"/>
    <dgm:cxn modelId="{CB970726-D45E-4C20-9699-A9FBE71B220C}" type="presOf" srcId="{516C6E20-C01C-430A-92B5-033DCDA6F951}" destId="{FD3350A8-DF9E-4F9B-AE82-C1CC1E81CB64}" srcOrd="0" destOrd="0" presId="urn:microsoft.com/office/officeart/2005/8/layout/bProcess3"/>
    <dgm:cxn modelId="{358B8527-95F9-457E-AB2B-0C320B51A2B7}" srcId="{B497BFCB-CA9D-486E-8E09-2605582D4C27}" destId="{2D7FBB89-A9CF-44F9-8C8B-A19ED5C11C0E}" srcOrd="2" destOrd="0" parTransId="{E429A576-618E-4CE8-8A1C-8802001BB344}" sibTransId="{8E3A1EA1-02EC-42FD-A2AA-1479EB026974}"/>
    <dgm:cxn modelId="{84151529-4A15-424D-B126-C19BA188E472}" type="presOf" srcId="{8E3A1EA1-02EC-42FD-A2AA-1479EB026974}" destId="{40C6BBFE-E79D-42E5-813C-03F643EDCB90}" srcOrd="0" destOrd="0" presId="urn:microsoft.com/office/officeart/2005/8/layout/bProcess3"/>
    <dgm:cxn modelId="{1446972A-D93B-4BF5-981F-D51E2245BBA8}" type="presOf" srcId="{D5011A8F-6D43-4F4F-AE07-B1D4355EFE3B}" destId="{D0A0ECBE-96FB-4E0D-8831-35ECB44E3575}" srcOrd="0" destOrd="0" presId="urn:microsoft.com/office/officeart/2005/8/layout/bProcess3"/>
    <dgm:cxn modelId="{6F7B8063-6FB7-413B-8016-013BAC59D8B4}" type="presOf" srcId="{C75A3FD0-D9AC-452C-9839-F0CF3AA4E460}" destId="{421F9072-36DA-4D12-ACF4-FA669F1DE391}" srcOrd="0" destOrd="0" presId="urn:microsoft.com/office/officeart/2005/8/layout/bProcess3"/>
    <dgm:cxn modelId="{F36E6F6B-1BCF-4D1A-A44F-6695F6F782F5}" type="presOf" srcId="{B497BFCB-CA9D-486E-8E09-2605582D4C27}" destId="{CE4A84F3-B15D-4597-81B6-ECC09FAB263A}" srcOrd="0" destOrd="0" presId="urn:microsoft.com/office/officeart/2005/8/layout/bProcess3"/>
    <dgm:cxn modelId="{D1FF586B-DE89-42F3-A5AD-15C15ED18B94}" srcId="{B497BFCB-CA9D-486E-8E09-2605582D4C27}" destId="{AF2631A2-0140-447E-AD8F-131AE5950545}" srcOrd="3" destOrd="0" parTransId="{D7318C22-AA95-4535-950B-9308CD328ED4}" sibTransId="{516C6E20-C01C-430A-92B5-033DCDA6F951}"/>
    <dgm:cxn modelId="{CBFD8277-9C5E-49FA-8155-AD44E68CA462}" srcId="{B497BFCB-CA9D-486E-8E09-2605582D4C27}" destId="{2BA5EC4A-3471-42A2-8894-1D572EF2ABB6}" srcOrd="4" destOrd="0" parTransId="{67E55803-91D3-4656-A4EE-397790C1E432}" sibTransId="{2E9535FB-762E-410A-B172-E1A4628257E3}"/>
    <dgm:cxn modelId="{68753579-6DB3-4FD0-9833-7C90501AC811}" type="presOf" srcId="{8E3A1EA1-02EC-42FD-A2AA-1479EB026974}" destId="{80D4CAE5-D2FF-419B-B00A-D528EAE867BF}" srcOrd="1" destOrd="0" presId="urn:microsoft.com/office/officeart/2005/8/layout/bProcess3"/>
    <dgm:cxn modelId="{F863D359-AAC3-4669-88FF-C781E3AB0455}" srcId="{B497BFCB-CA9D-486E-8E09-2605582D4C27}" destId="{C01E8AB9-D5CD-49AE-8A54-F7E5C69AF334}" srcOrd="0" destOrd="0" parTransId="{69D19E3D-FA09-43C1-9F5F-505C7C0E614C}" sibTransId="{37A170B5-4A6F-41D9-93CA-26D8845BA8D7}"/>
    <dgm:cxn modelId="{C8C51083-3D16-4F4E-9734-62931887CC31}" type="presOf" srcId="{516C6E20-C01C-430A-92B5-033DCDA6F951}" destId="{DAFD64F7-5D2B-472D-AEA1-E46180467A95}" srcOrd="1" destOrd="0" presId="urn:microsoft.com/office/officeart/2005/8/layout/bProcess3"/>
    <dgm:cxn modelId="{EF8BD586-27B3-40A1-BB09-F4C82FD9AD00}" type="presOf" srcId="{D001F107-7A34-4DD8-955D-62E4C0841CF4}" destId="{B2CB00A7-578F-4E83-B532-DD63ED628A61}" srcOrd="0" destOrd="0" presId="urn:microsoft.com/office/officeart/2005/8/layout/bProcess3"/>
    <dgm:cxn modelId="{5EEE6187-CA48-4CED-B63D-04A23CFCC873}" srcId="{B497BFCB-CA9D-486E-8E09-2605582D4C27}" destId="{D5011A8F-6D43-4F4F-AE07-B1D4355EFE3B}" srcOrd="5" destOrd="0" parTransId="{B2AF70DD-71BB-430C-B4ED-2F1DA666D286}" sibTransId="{CA8BA2EF-A092-430C-B41C-A4FF36AD9D5E}"/>
    <dgm:cxn modelId="{04870BBD-FE1B-4E65-A89E-DD66A443975D}" type="presOf" srcId="{AF2631A2-0140-447E-AD8F-131AE5950545}" destId="{79AE0496-37B7-4A7C-B059-98BA0CD8A47F}" srcOrd="0" destOrd="0" presId="urn:microsoft.com/office/officeart/2005/8/layout/bProcess3"/>
    <dgm:cxn modelId="{EDA2A5C3-945F-4DAD-8BB8-46A818EE5632}" type="presOf" srcId="{C01E8AB9-D5CD-49AE-8A54-F7E5C69AF334}" destId="{C1C630B4-5535-4CB8-AA67-2C2E9E3ECF92}" srcOrd="0" destOrd="0" presId="urn:microsoft.com/office/officeart/2005/8/layout/bProcess3"/>
    <dgm:cxn modelId="{F80744C8-E565-479A-8ED3-D0E9F9F0661F}" type="presOf" srcId="{2D7FBB89-A9CF-44F9-8C8B-A19ED5C11C0E}" destId="{D85324B9-8EB8-4C8F-B2DE-07DE083B1B26}" srcOrd="0" destOrd="0" presId="urn:microsoft.com/office/officeart/2005/8/layout/bProcess3"/>
    <dgm:cxn modelId="{9EF2D5D6-BFA2-4869-A497-CDB270659AC1}" type="presOf" srcId="{2BA5EC4A-3471-42A2-8894-1D572EF2ABB6}" destId="{5E6863A7-C88A-40DF-ACE3-19A023A9E781}" srcOrd="0" destOrd="0" presId="urn:microsoft.com/office/officeart/2005/8/layout/bProcess3"/>
    <dgm:cxn modelId="{2554FBDF-2EDE-4187-9CAA-5A1B8AA86C76}" type="presOf" srcId="{37A170B5-4A6F-41D9-93CA-26D8845BA8D7}" destId="{27A62FEB-A187-4830-BD27-BD20B1557E3B}" srcOrd="0" destOrd="0" presId="urn:microsoft.com/office/officeart/2005/8/layout/bProcess3"/>
    <dgm:cxn modelId="{2260F971-D9D6-4607-8023-22F3FF48A409}" type="presParOf" srcId="{CE4A84F3-B15D-4597-81B6-ECC09FAB263A}" destId="{C1C630B4-5535-4CB8-AA67-2C2E9E3ECF92}" srcOrd="0" destOrd="0" presId="urn:microsoft.com/office/officeart/2005/8/layout/bProcess3"/>
    <dgm:cxn modelId="{BCEB1547-9089-48E0-B741-C748B11E6D9A}" type="presParOf" srcId="{CE4A84F3-B15D-4597-81B6-ECC09FAB263A}" destId="{27A62FEB-A187-4830-BD27-BD20B1557E3B}" srcOrd="1" destOrd="0" presId="urn:microsoft.com/office/officeart/2005/8/layout/bProcess3"/>
    <dgm:cxn modelId="{5D4CB5ED-E352-4585-916D-FA7E6C18B82A}" type="presParOf" srcId="{27A62FEB-A187-4830-BD27-BD20B1557E3B}" destId="{4B71F0B5-DE79-46C3-A2F4-C1ED2125100C}" srcOrd="0" destOrd="0" presId="urn:microsoft.com/office/officeart/2005/8/layout/bProcess3"/>
    <dgm:cxn modelId="{4B411D9D-DBA0-4E50-AD26-B625774725BA}" type="presParOf" srcId="{CE4A84F3-B15D-4597-81B6-ECC09FAB263A}" destId="{B2CB00A7-578F-4E83-B532-DD63ED628A61}" srcOrd="2" destOrd="0" presId="urn:microsoft.com/office/officeart/2005/8/layout/bProcess3"/>
    <dgm:cxn modelId="{9FBE8989-9715-4147-9DFB-CFFF46DD5DB2}" type="presParOf" srcId="{CE4A84F3-B15D-4597-81B6-ECC09FAB263A}" destId="{421F9072-36DA-4D12-ACF4-FA669F1DE391}" srcOrd="3" destOrd="0" presId="urn:microsoft.com/office/officeart/2005/8/layout/bProcess3"/>
    <dgm:cxn modelId="{74930173-8DE3-4EF2-BC9C-7F15105FE412}" type="presParOf" srcId="{421F9072-36DA-4D12-ACF4-FA669F1DE391}" destId="{73EFBC2E-1F98-4A49-91AA-F0F22C1CA52B}" srcOrd="0" destOrd="0" presId="urn:microsoft.com/office/officeart/2005/8/layout/bProcess3"/>
    <dgm:cxn modelId="{90F4D040-7474-482B-9C68-A4DD65C5BD88}" type="presParOf" srcId="{CE4A84F3-B15D-4597-81B6-ECC09FAB263A}" destId="{D85324B9-8EB8-4C8F-B2DE-07DE083B1B26}" srcOrd="4" destOrd="0" presId="urn:microsoft.com/office/officeart/2005/8/layout/bProcess3"/>
    <dgm:cxn modelId="{7B92A503-754C-4828-8582-464CFF5C78EC}" type="presParOf" srcId="{CE4A84F3-B15D-4597-81B6-ECC09FAB263A}" destId="{40C6BBFE-E79D-42E5-813C-03F643EDCB90}" srcOrd="5" destOrd="0" presId="urn:microsoft.com/office/officeart/2005/8/layout/bProcess3"/>
    <dgm:cxn modelId="{5278A40C-154C-4A80-A7D2-CF0F83F89DFF}" type="presParOf" srcId="{40C6BBFE-E79D-42E5-813C-03F643EDCB90}" destId="{80D4CAE5-D2FF-419B-B00A-D528EAE867BF}" srcOrd="0" destOrd="0" presId="urn:microsoft.com/office/officeart/2005/8/layout/bProcess3"/>
    <dgm:cxn modelId="{0FA0103D-3580-4428-9A83-F5577C8340C1}" type="presParOf" srcId="{CE4A84F3-B15D-4597-81B6-ECC09FAB263A}" destId="{79AE0496-37B7-4A7C-B059-98BA0CD8A47F}" srcOrd="6" destOrd="0" presId="urn:microsoft.com/office/officeart/2005/8/layout/bProcess3"/>
    <dgm:cxn modelId="{6756891C-91D8-43A0-8A47-4FF5A88890FE}" type="presParOf" srcId="{CE4A84F3-B15D-4597-81B6-ECC09FAB263A}" destId="{FD3350A8-DF9E-4F9B-AE82-C1CC1E81CB64}" srcOrd="7" destOrd="0" presId="urn:microsoft.com/office/officeart/2005/8/layout/bProcess3"/>
    <dgm:cxn modelId="{3BE14971-DC4D-4A96-B3CE-8FD5CCF288F5}" type="presParOf" srcId="{FD3350A8-DF9E-4F9B-AE82-C1CC1E81CB64}" destId="{DAFD64F7-5D2B-472D-AEA1-E46180467A95}" srcOrd="0" destOrd="0" presId="urn:microsoft.com/office/officeart/2005/8/layout/bProcess3"/>
    <dgm:cxn modelId="{4C81A1AF-F6FA-40F1-87AA-D2AFFD99B7DC}" type="presParOf" srcId="{CE4A84F3-B15D-4597-81B6-ECC09FAB263A}" destId="{5E6863A7-C88A-40DF-ACE3-19A023A9E781}" srcOrd="8" destOrd="0" presId="urn:microsoft.com/office/officeart/2005/8/layout/bProcess3"/>
    <dgm:cxn modelId="{281DC375-6FA9-480F-8177-FBD9C787584E}" type="presParOf" srcId="{CE4A84F3-B15D-4597-81B6-ECC09FAB263A}" destId="{9C503A66-7E22-430D-B92F-B0F4BEA5F5A0}" srcOrd="9" destOrd="0" presId="urn:microsoft.com/office/officeart/2005/8/layout/bProcess3"/>
    <dgm:cxn modelId="{42406D35-8218-487A-B3DC-F336230BA466}" type="presParOf" srcId="{9C503A66-7E22-430D-B92F-B0F4BEA5F5A0}" destId="{7C7D0B92-A0E4-436D-BD72-910817333428}" srcOrd="0" destOrd="0" presId="urn:microsoft.com/office/officeart/2005/8/layout/bProcess3"/>
    <dgm:cxn modelId="{E4D8C3C1-70F0-4B91-AA34-84C0D0A02E43}" type="presParOf" srcId="{CE4A84F3-B15D-4597-81B6-ECC09FAB263A}" destId="{D0A0ECBE-96FB-4E0D-8831-35ECB44E3575}" srcOrd="10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4491121-40BB-404D-84DC-39088BD3DE88}" type="doc">
      <dgm:prSet loTypeId="urn:microsoft.com/office/officeart/2005/8/layout/hProcess6" loCatId="process" qsTypeId="urn:microsoft.com/office/officeart/2005/8/quickstyle/3d2" qsCatId="3D" csTypeId="urn:microsoft.com/office/officeart/2005/8/colors/colorful3" csCatId="colorful" phldr="1"/>
      <dgm:spPr/>
    </dgm:pt>
    <dgm:pt modelId="{1E79C3B1-2B75-4DB7-A1EC-8417415ECCD6}">
      <dgm:prSet phldrT="[Text]"/>
      <dgm:spPr/>
      <dgm:t>
        <a:bodyPr/>
        <a:lstStyle/>
        <a:p>
          <a:r>
            <a:rPr lang="en-GB" dirty="0"/>
            <a:t>Selection</a:t>
          </a:r>
          <a:endParaRPr lang="en-US" dirty="0"/>
        </a:p>
      </dgm:t>
    </dgm:pt>
    <dgm:pt modelId="{D5CAE362-0AE3-4A3C-8378-9BC04D81C407}" type="parTrans" cxnId="{0F3F5819-D8D5-46B2-97B9-06E0B36FF7E1}">
      <dgm:prSet/>
      <dgm:spPr/>
      <dgm:t>
        <a:bodyPr/>
        <a:lstStyle/>
        <a:p>
          <a:endParaRPr lang="en-US"/>
        </a:p>
      </dgm:t>
    </dgm:pt>
    <dgm:pt modelId="{7DCF05A9-92EE-48A5-ACCE-8A957D8C543E}" type="sibTrans" cxnId="{0F3F5819-D8D5-46B2-97B9-06E0B36FF7E1}">
      <dgm:prSet/>
      <dgm:spPr/>
      <dgm:t>
        <a:bodyPr/>
        <a:lstStyle/>
        <a:p>
          <a:endParaRPr lang="en-US"/>
        </a:p>
      </dgm:t>
    </dgm:pt>
    <dgm:pt modelId="{2728BCCE-38BD-44CB-A4BD-B6EB8F8B7EB3}">
      <dgm:prSet phldrT="[Text]" custT="1"/>
      <dgm:spPr/>
      <dgm:t>
        <a:bodyPr/>
        <a:lstStyle/>
        <a:p>
          <a:r>
            <a:rPr lang="en-GB" sz="1900" dirty="0" err="1"/>
            <a:t>Preprocessing</a:t>
          </a:r>
          <a:endParaRPr lang="en-US" sz="1900" dirty="0"/>
        </a:p>
      </dgm:t>
    </dgm:pt>
    <dgm:pt modelId="{5DF44D1B-8E25-4461-956F-8ED3C3E4C9D4}" type="parTrans" cxnId="{876C93EB-DBE1-499F-BF9C-89002152F500}">
      <dgm:prSet/>
      <dgm:spPr/>
      <dgm:t>
        <a:bodyPr/>
        <a:lstStyle/>
        <a:p>
          <a:endParaRPr lang="en-US"/>
        </a:p>
      </dgm:t>
    </dgm:pt>
    <dgm:pt modelId="{8B41BD6C-D361-4C99-9442-C5C57BAF1317}" type="sibTrans" cxnId="{876C93EB-DBE1-499F-BF9C-89002152F500}">
      <dgm:prSet/>
      <dgm:spPr/>
      <dgm:t>
        <a:bodyPr/>
        <a:lstStyle/>
        <a:p>
          <a:endParaRPr lang="en-US"/>
        </a:p>
      </dgm:t>
    </dgm:pt>
    <dgm:pt modelId="{53D359D1-D260-4DBA-B641-37766755FE0F}">
      <dgm:prSet custT="1"/>
      <dgm:spPr/>
      <dgm:t>
        <a:bodyPr/>
        <a:lstStyle/>
        <a:p>
          <a:r>
            <a:rPr lang="en-GB" sz="1900" dirty="0"/>
            <a:t>Transformation</a:t>
          </a:r>
          <a:endParaRPr lang="en-US" sz="1900" dirty="0"/>
        </a:p>
      </dgm:t>
    </dgm:pt>
    <dgm:pt modelId="{4EB966A4-120B-4E13-AA5D-54844C06E414}" type="parTrans" cxnId="{D0C25772-CCFD-42BE-A93C-BA05BBDC537D}">
      <dgm:prSet/>
      <dgm:spPr/>
      <dgm:t>
        <a:bodyPr/>
        <a:lstStyle/>
        <a:p>
          <a:endParaRPr lang="en-US"/>
        </a:p>
      </dgm:t>
    </dgm:pt>
    <dgm:pt modelId="{E469A7DF-9D80-4796-B44F-758CE1D4DFC7}" type="sibTrans" cxnId="{D0C25772-CCFD-42BE-A93C-BA05BBDC537D}">
      <dgm:prSet/>
      <dgm:spPr/>
      <dgm:t>
        <a:bodyPr/>
        <a:lstStyle/>
        <a:p>
          <a:endParaRPr lang="en-US"/>
        </a:p>
      </dgm:t>
    </dgm:pt>
    <dgm:pt modelId="{DBE4EFF8-B5B3-40EF-B74F-7F332CC2DAFC}">
      <dgm:prSet/>
      <dgm:spPr/>
      <dgm:t>
        <a:bodyPr/>
        <a:lstStyle/>
        <a:p>
          <a:r>
            <a:rPr lang="en-GB" dirty="0"/>
            <a:t>Choose data </a:t>
          </a:r>
          <a:endParaRPr lang="en-US" dirty="0"/>
        </a:p>
      </dgm:t>
    </dgm:pt>
    <dgm:pt modelId="{915E4DB2-75BE-4CC9-9758-7B78A9DC6381}" type="parTrans" cxnId="{A6B4FF23-145C-46DE-A28B-ADB4545303D3}">
      <dgm:prSet/>
      <dgm:spPr/>
      <dgm:t>
        <a:bodyPr/>
        <a:lstStyle/>
        <a:p>
          <a:endParaRPr lang="en-US"/>
        </a:p>
      </dgm:t>
    </dgm:pt>
    <dgm:pt modelId="{E2BB25EB-F6AB-465C-819D-4D6E9EC1C786}" type="sibTrans" cxnId="{A6B4FF23-145C-46DE-A28B-ADB4545303D3}">
      <dgm:prSet/>
      <dgm:spPr/>
      <dgm:t>
        <a:bodyPr/>
        <a:lstStyle/>
        <a:p>
          <a:endParaRPr lang="en-US"/>
        </a:p>
      </dgm:t>
    </dgm:pt>
    <dgm:pt modelId="{D36D9964-302F-42F7-B26E-9F60A4A83BE4}">
      <dgm:prSet/>
      <dgm:spPr/>
      <dgm:t>
        <a:bodyPr/>
        <a:lstStyle/>
        <a:p>
          <a:r>
            <a:rPr lang="en-GB" dirty="0"/>
            <a:t>Handling missing values</a:t>
          </a:r>
          <a:endParaRPr lang="en-US" dirty="0"/>
        </a:p>
      </dgm:t>
    </dgm:pt>
    <dgm:pt modelId="{1B1BD61D-0B3E-47FA-804B-F312387D3E74}" type="parTrans" cxnId="{A87E41B8-29BB-4C7B-9EEA-B01DE3426D85}">
      <dgm:prSet/>
      <dgm:spPr/>
      <dgm:t>
        <a:bodyPr/>
        <a:lstStyle/>
        <a:p>
          <a:endParaRPr lang="en-US"/>
        </a:p>
      </dgm:t>
    </dgm:pt>
    <dgm:pt modelId="{5162D208-7EED-433A-8AE3-987CF8CA3570}" type="sibTrans" cxnId="{A87E41B8-29BB-4C7B-9EEA-B01DE3426D85}">
      <dgm:prSet/>
      <dgm:spPr/>
      <dgm:t>
        <a:bodyPr/>
        <a:lstStyle/>
        <a:p>
          <a:endParaRPr lang="en-US"/>
        </a:p>
      </dgm:t>
    </dgm:pt>
    <dgm:pt modelId="{196838EB-E9AD-4FA8-AA61-D63F7713B82D}">
      <dgm:prSet/>
      <dgm:spPr/>
      <dgm:t>
        <a:bodyPr/>
        <a:lstStyle/>
        <a:p>
          <a:r>
            <a:rPr lang="en-GB" dirty="0"/>
            <a:t>Check datatype formatting</a:t>
          </a:r>
          <a:endParaRPr lang="en-US" dirty="0"/>
        </a:p>
      </dgm:t>
    </dgm:pt>
    <dgm:pt modelId="{B21B08D6-DC42-4E8A-8F7A-0D599A4F7028}" type="parTrans" cxnId="{89DFC729-5D87-4F96-8E4A-4C333D90CEB9}">
      <dgm:prSet/>
      <dgm:spPr/>
      <dgm:t>
        <a:bodyPr/>
        <a:lstStyle/>
        <a:p>
          <a:endParaRPr lang="en-US"/>
        </a:p>
      </dgm:t>
    </dgm:pt>
    <dgm:pt modelId="{2635CE33-8FBD-47EB-8F8A-A6B2DB0654A1}" type="sibTrans" cxnId="{89DFC729-5D87-4F96-8E4A-4C333D90CEB9}">
      <dgm:prSet/>
      <dgm:spPr/>
      <dgm:t>
        <a:bodyPr/>
        <a:lstStyle/>
        <a:p>
          <a:endParaRPr lang="en-US"/>
        </a:p>
      </dgm:t>
    </dgm:pt>
    <dgm:pt modelId="{97CC8C99-D68A-415D-959B-9783CAEA5B84}" type="pres">
      <dgm:prSet presAssocID="{94491121-40BB-404D-84DC-39088BD3DE88}" presName="theList" presStyleCnt="0">
        <dgm:presLayoutVars>
          <dgm:dir/>
          <dgm:animLvl val="lvl"/>
          <dgm:resizeHandles val="exact"/>
        </dgm:presLayoutVars>
      </dgm:prSet>
      <dgm:spPr/>
    </dgm:pt>
    <dgm:pt modelId="{4C60991E-2F70-48E3-8A95-E027B99A3B83}" type="pres">
      <dgm:prSet presAssocID="{1E79C3B1-2B75-4DB7-A1EC-8417415ECCD6}" presName="compNode" presStyleCnt="0"/>
      <dgm:spPr/>
    </dgm:pt>
    <dgm:pt modelId="{98C4101F-A3BB-4781-B291-1268CAE4A8E7}" type="pres">
      <dgm:prSet presAssocID="{1E79C3B1-2B75-4DB7-A1EC-8417415ECCD6}" presName="noGeometry" presStyleCnt="0"/>
      <dgm:spPr/>
    </dgm:pt>
    <dgm:pt modelId="{244B6BD6-6C53-45C3-BB82-CB5D883037C8}" type="pres">
      <dgm:prSet presAssocID="{1E79C3B1-2B75-4DB7-A1EC-8417415ECCD6}" presName="childTextVisible" presStyleLbl="bgAccFollowNode1" presStyleIdx="0" presStyleCnt="3">
        <dgm:presLayoutVars>
          <dgm:bulletEnabled val="1"/>
        </dgm:presLayoutVars>
      </dgm:prSet>
      <dgm:spPr/>
    </dgm:pt>
    <dgm:pt modelId="{C3CE47E7-3836-48F5-8550-C3146D785AD3}" type="pres">
      <dgm:prSet presAssocID="{1E79C3B1-2B75-4DB7-A1EC-8417415ECCD6}" presName="childTextHidden" presStyleLbl="bgAccFollowNode1" presStyleIdx="0" presStyleCnt="3"/>
      <dgm:spPr/>
    </dgm:pt>
    <dgm:pt modelId="{CF9C2027-7CB8-4146-B6F2-4C2CDC743F67}" type="pres">
      <dgm:prSet presAssocID="{1E79C3B1-2B75-4DB7-A1EC-8417415ECCD6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99691079-6B83-451A-8AB6-2F247F175A9B}" type="pres">
      <dgm:prSet presAssocID="{1E79C3B1-2B75-4DB7-A1EC-8417415ECCD6}" presName="aSpace" presStyleCnt="0"/>
      <dgm:spPr/>
    </dgm:pt>
    <dgm:pt modelId="{9149DD52-30F5-48CF-8BD6-8FA7C7EF7206}" type="pres">
      <dgm:prSet presAssocID="{2728BCCE-38BD-44CB-A4BD-B6EB8F8B7EB3}" presName="compNode" presStyleCnt="0"/>
      <dgm:spPr/>
    </dgm:pt>
    <dgm:pt modelId="{FDFA5C02-7006-41FE-B9CF-800F0575888F}" type="pres">
      <dgm:prSet presAssocID="{2728BCCE-38BD-44CB-A4BD-B6EB8F8B7EB3}" presName="noGeometry" presStyleCnt="0"/>
      <dgm:spPr/>
    </dgm:pt>
    <dgm:pt modelId="{472417F9-01CC-4F10-8D58-EF48FC84E218}" type="pres">
      <dgm:prSet presAssocID="{2728BCCE-38BD-44CB-A4BD-B6EB8F8B7EB3}" presName="childTextVisible" presStyleLbl="bgAccFollowNode1" presStyleIdx="1" presStyleCnt="3">
        <dgm:presLayoutVars>
          <dgm:bulletEnabled val="1"/>
        </dgm:presLayoutVars>
      </dgm:prSet>
      <dgm:spPr/>
    </dgm:pt>
    <dgm:pt modelId="{54EE2C5C-76A6-4F9E-ADC0-6837C605F4D5}" type="pres">
      <dgm:prSet presAssocID="{2728BCCE-38BD-44CB-A4BD-B6EB8F8B7EB3}" presName="childTextHidden" presStyleLbl="bgAccFollowNode1" presStyleIdx="1" presStyleCnt="3"/>
      <dgm:spPr/>
    </dgm:pt>
    <dgm:pt modelId="{9058EC97-D798-4387-B591-52C856171F0D}" type="pres">
      <dgm:prSet presAssocID="{2728BCCE-38BD-44CB-A4BD-B6EB8F8B7EB3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096F55D7-7731-4293-87B6-F1C76831E45B}" type="pres">
      <dgm:prSet presAssocID="{2728BCCE-38BD-44CB-A4BD-B6EB8F8B7EB3}" presName="aSpace" presStyleCnt="0"/>
      <dgm:spPr/>
    </dgm:pt>
    <dgm:pt modelId="{0076EFC5-3D46-46E5-86CC-EE819D1C857C}" type="pres">
      <dgm:prSet presAssocID="{53D359D1-D260-4DBA-B641-37766755FE0F}" presName="compNode" presStyleCnt="0"/>
      <dgm:spPr/>
    </dgm:pt>
    <dgm:pt modelId="{3737970E-4316-4D18-8F3F-84FD2F5D3AE3}" type="pres">
      <dgm:prSet presAssocID="{53D359D1-D260-4DBA-B641-37766755FE0F}" presName="noGeometry" presStyleCnt="0"/>
      <dgm:spPr/>
    </dgm:pt>
    <dgm:pt modelId="{9D739AD2-5CF7-4F3E-B5EA-218C9F668AAD}" type="pres">
      <dgm:prSet presAssocID="{53D359D1-D260-4DBA-B641-37766755FE0F}" presName="childTextVisible" presStyleLbl="bgAccFollowNode1" presStyleIdx="2" presStyleCnt="3">
        <dgm:presLayoutVars>
          <dgm:bulletEnabled val="1"/>
        </dgm:presLayoutVars>
      </dgm:prSet>
      <dgm:spPr/>
    </dgm:pt>
    <dgm:pt modelId="{708AAF28-B4EF-43F5-BDFB-94CC0FBAEDC4}" type="pres">
      <dgm:prSet presAssocID="{53D359D1-D260-4DBA-B641-37766755FE0F}" presName="childTextHidden" presStyleLbl="bgAccFollowNode1" presStyleIdx="2" presStyleCnt="3"/>
      <dgm:spPr/>
    </dgm:pt>
    <dgm:pt modelId="{AACB1E9D-619C-43E6-89B2-BFDC230159BC}" type="pres">
      <dgm:prSet presAssocID="{53D359D1-D260-4DBA-B641-37766755FE0F}" presName="parentText" presStyleLbl="node1" presStyleIdx="2" presStyleCnt="3">
        <dgm:presLayoutVars>
          <dgm:chMax val="1"/>
          <dgm:bulletEnabled val="1"/>
        </dgm:presLayoutVars>
      </dgm:prSet>
      <dgm:spPr/>
    </dgm:pt>
  </dgm:ptLst>
  <dgm:cxnLst>
    <dgm:cxn modelId="{DF7EFB0E-117D-4E02-8990-B2442F81810E}" type="presOf" srcId="{D36D9964-302F-42F7-B26E-9F60A4A83BE4}" destId="{54EE2C5C-76A6-4F9E-ADC0-6837C605F4D5}" srcOrd="1" destOrd="0" presId="urn:microsoft.com/office/officeart/2005/8/layout/hProcess6"/>
    <dgm:cxn modelId="{0F3F5819-D8D5-46B2-97B9-06E0B36FF7E1}" srcId="{94491121-40BB-404D-84DC-39088BD3DE88}" destId="{1E79C3B1-2B75-4DB7-A1EC-8417415ECCD6}" srcOrd="0" destOrd="0" parTransId="{D5CAE362-0AE3-4A3C-8378-9BC04D81C407}" sibTransId="{7DCF05A9-92EE-48A5-ACCE-8A957D8C543E}"/>
    <dgm:cxn modelId="{7BE60B21-E1B3-42A7-A6FA-335C186802FB}" type="presOf" srcId="{DBE4EFF8-B5B3-40EF-B74F-7F332CC2DAFC}" destId="{244B6BD6-6C53-45C3-BB82-CB5D883037C8}" srcOrd="0" destOrd="0" presId="urn:microsoft.com/office/officeart/2005/8/layout/hProcess6"/>
    <dgm:cxn modelId="{A6B4FF23-145C-46DE-A28B-ADB4545303D3}" srcId="{1E79C3B1-2B75-4DB7-A1EC-8417415ECCD6}" destId="{DBE4EFF8-B5B3-40EF-B74F-7F332CC2DAFC}" srcOrd="0" destOrd="0" parTransId="{915E4DB2-75BE-4CC9-9758-7B78A9DC6381}" sibTransId="{E2BB25EB-F6AB-465C-819D-4D6E9EC1C786}"/>
    <dgm:cxn modelId="{89DFC729-5D87-4F96-8E4A-4C333D90CEB9}" srcId="{53D359D1-D260-4DBA-B641-37766755FE0F}" destId="{196838EB-E9AD-4FA8-AA61-D63F7713B82D}" srcOrd="0" destOrd="0" parTransId="{B21B08D6-DC42-4E8A-8F7A-0D599A4F7028}" sibTransId="{2635CE33-8FBD-47EB-8F8A-A6B2DB0654A1}"/>
    <dgm:cxn modelId="{D0C25772-CCFD-42BE-A93C-BA05BBDC537D}" srcId="{94491121-40BB-404D-84DC-39088BD3DE88}" destId="{53D359D1-D260-4DBA-B641-37766755FE0F}" srcOrd="2" destOrd="0" parTransId="{4EB966A4-120B-4E13-AA5D-54844C06E414}" sibTransId="{E469A7DF-9D80-4796-B44F-758CE1D4DFC7}"/>
    <dgm:cxn modelId="{69CCE175-671A-4A9C-BCA1-F51B5F35DD9C}" type="presOf" srcId="{196838EB-E9AD-4FA8-AA61-D63F7713B82D}" destId="{9D739AD2-5CF7-4F3E-B5EA-218C9F668AAD}" srcOrd="0" destOrd="0" presId="urn:microsoft.com/office/officeart/2005/8/layout/hProcess6"/>
    <dgm:cxn modelId="{BB5D7379-F384-4CF1-B67B-A624EA666101}" type="presOf" srcId="{DBE4EFF8-B5B3-40EF-B74F-7F332CC2DAFC}" destId="{C3CE47E7-3836-48F5-8550-C3146D785AD3}" srcOrd="1" destOrd="0" presId="urn:microsoft.com/office/officeart/2005/8/layout/hProcess6"/>
    <dgm:cxn modelId="{BD2AA481-AAAB-4EE8-800C-1B7A45264407}" type="presOf" srcId="{53D359D1-D260-4DBA-B641-37766755FE0F}" destId="{AACB1E9D-619C-43E6-89B2-BFDC230159BC}" srcOrd="0" destOrd="0" presId="urn:microsoft.com/office/officeart/2005/8/layout/hProcess6"/>
    <dgm:cxn modelId="{871A42B3-1684-4A45-B278-F140220A2D55}" type="presOf" srcId="{94491121-40BB-404D-84DC-39088BD3DE88}" destId="{97CC8C99-D68A-415D-959B-9783CAEA5B84}" srcOrd="0" destOrd="0" presId="urn:microsoft.com/office/officeart/2005/8/layout/hProcess6"/>
    <dgm:cxn modelId="{9C532CB8-0FE1-494C-8121-3AC479519C5C}" type="presOf" srcId="{2728BCCE-38BD-44CB-A4BD-B6EB8F8B7EB3}" destId="{9058EC97-D798-4387-B591-52C856171F0D}" srcOrd="0" destOrd="0" presId="urn:microsoft.com/office/officeart/2005/8/layout/hProcess6"/>
    <dgm:cxn modelId="{A87E41B8-29BB-4C7B-9EEA-B01DE3426D85}" srcId="{2728BCCE-38BD-44CB-A4BD-B6EB8F8B7EB3}" destId="{D36D9964-302F-42F7-B26E-9F60A4A83BE4}" srcOrd="0" destOrd="0" parTransId="{1B1BD61D-0B3E-47FA-804B-F312387D3E74}" sibTransId="{5162D208-7EED-433A-8AE3-987CF8CA3570}"/>
    <dgm:cxn modelId="{A39D4DD1-01C3-4118-BB8A-8A47B9720AF4}" type="presOf" srcId="{D36D9964-302F-42F7-B26E-9F60A4A83BE4}" destId="{472417F9-01CC-4F10-8D58-EF48FC84E218}" srcOrd="0" destOrd="0" presId="urn:microsoft.com/office/officeart/2005/8/layout/hProcess6"/>
    <dgm:cxn modelId="{876C93EB-DBE1-499F-BF9C-89002152F500}" srcId="{94491121-40BB-404D-84DC-39088BD3DE88}" destId="{2728BCCE-38BD-44CB-A4BD-B6EB8F8B7EB3}" srcOrd="1" destOrd="0" parTransId="{5DF44D1B-8E25-4461-956F-8ED3C3E4C9D4}" sibTransId="{8B41BD6C-D361-4C99-9442-C5C57BAF1317}"/>
    <dgm:cxn modelId="{2B7E64EC-3DE8-41B8-A4CE-960999202CA3}" type="presOf" srcId="{1E79C3B1-2B75-4DB7-A1EC-8417415ECCD6}" destId="{CF9C2027-7CB8-4146-B6F2-4C2CDC743F67}" srcOrd="0" destOrd="0" presId="urn:microsoft.com/office/officeart/2005/8/layout/hProcess6"/>
    <dgm:cxn modelId="{1C2C10FB-2E6C-4203-B5C0-C0D5FC8D6EDC}" type="presOf" srcId="{196838EB-E9AD-4FA8-AA61-D63F7713B82D}" destId="{708AAF28-B4EF-43F5-BDFB-94CC0FBAEDC4}" srcOrd="1" destOrd="0" presId="urn:microsoft.com/office/officeart/2005/8/layout/hProcess6"/>
    <dgm:cxn modelId="{74D2779C-9DF9-41A7-9C57-E28398E99A22}" type="presParOf" srcId="{97CC8C99-D68A-415D-959B-9783CAEA5B84}" destId="{4C60991E-2F70-48E3-8A95-E027B99A3B83}" srcOrd="0" destOrd="0" presId="urn:microsoft.com/office/officeart/2005/8/layout/hProcess6"/>
    <dgm:cxn modelId="{E75DEFB5-3D6A-410F-9ABB-2EC7988F92C8}" type="presParOf" srcId="{4C60991E-2F70-48E3-8A95-E027B99A3B83}" destId="{98C4101F-A3BB-4781-B291-1268CAE4A8E7}" srcOrd="0" destOrd="0" presId="urn:microsoft.com/office/officeart/2005/8/layout/hProcess6"/>
    <dgm:cxn modelId="{E978EB3D-4899-482C-8C3C-0467E68F655B}" type="presParOf" srcId="{4C60991E-2F70-48E3-8A95-E027B99A3B83}" destId="{244B6BD6-6C53-45C3-BB82-CB5D883037C8}" srcOrd="1" destOrd="0" presId="urn:microsoft.com/office/officeart/2005/8/layout/hProcess6"/>
    <dgm:cxn modelId="{382C5F30-1C33-4452-A969-565A3D7CB8AC}" type="presParOf" srcId="{4C60991E-2F70-48E3-8A95-E027B99A3B83}" destId="{C3CE47E7-3836-48F5-8550-C3146D785AD3}" srcOrd="2" destOrd="0" presId="urn:microsoft.com/office/officeart/2005/8/layout/hProcess6"/>
    <dgm:cxn modelId="{DF0441D1-A468-4025-B74C-7CCDEF311A78}" type="presParOf" srcId="{4C60991E-2F70-48E3-8A95-E027B99A3B83}" destId="{CF9C2027-7CB8-4146-B6F2-4C2CDC743F67}" srcOrd="3" destOrd="0" presId="urn:microsoft.com/office/officeart/2005/8/layout/hProcess6"/>
    <dgm:cxn modelId="{6B7C0A6A-30C3-4691-B18B-B0271095156D}" type="presParOf" srcId="{97CC8C99-D68A-415D-959B-9783CAEA5B84}" destId="{99691079-6B83-451A-8AB6-2F247F175A9B}" srcOrd="1" destOrd="0" presId="urn:microsoft.com/office/officeart/2005/8/layout/hProcess6"/>
    <dgm:cxn modelId="{BC205DE2-D59E-468B-8D78-534ADE94E18E}" type="presParOf" srcId="{97CC8C99-D68A-415D-959B-9783CAEA5B84}" destId="{9149DD52-30F5-48CF-8BD6-8FA7C7EF7206}" srcOrd="2" destOrd="0" presId="urn:microsoft.com/office/officeart/2005/8/layout/hProcess6"/>
    <dgm:cxn modelId="{07979CF3-FFE0-4F71-8C28-25E75A42ADDA}" type="presParOf" srcId="{9149DD52-30F5-48CF-8BD6-8FA7C7EF7206}" destId="{FDFA5C02-7006-41FE-B9CF-800F0575888F}" srcOrd="0" destOrd="0" presId="urn:microsoft.com/office/officeart/2005/8/layout/hProcess6"/>
    <dgm:cxn modelId="{7EC660A0-9CCC-46FF-9FC6-87BC4AE06999}" type="presParOf" srcId="{9149DD52-30F5-48CF-8BD6-8FA7C7EF7206}" destId="{472417F9-01CC-4F10-8D58-EF48FC84E218}" srcOrd="1" destOrd="0" presId="urn:microsoft.com/office/officeart/2005/8/layout/hProcess6"/>
    <dgm:cxn modelId="{83B1CE00-ECC2-4010-811F-3C47A052B890}" type="presParOf" srcId="{9149DD52-30F5-48CF-8BD6-8FA7C7EF7206}" destId="{54EE2C5C-76A6-4F9E-ADC0-6837C605F4D5}" srcOrd="2" destOrd="0" presId="urn:microsoft.com/office/officeart/2005/8/layout/hProcess6"/>
    <dgm:cxn modelId="{3C5FA70B-2EE0-4A3F-96A6-E70B413CF790}" type="presParOf" srcId="{9149DD52-30F5-48CF-8BD6-8FA7C7EF7206}" destId="{9058EC97-D798-4387-B591-52C856171F0D}" srcOrd="3" destOrd="0" presId="urn:microsoft.com/office/officeart/2005/8/layout/hProcess6"/>
    <dgm:cxn modelId="{BCBF8250-9401-40C7-BC42-0AE56A7FA819}" type="presParOf" srcId="{97CC8C99-D68A-415D-959B-9783CAEA5B84}" destId="{096F55D7-7731-4293-87B6-F1C76831E45B}" srcOrd="3" destOrd="0" presId="urn:microsoft.com/office/officeart/2005/8/layout/hProcess6"/>
    <dgm:cxn modelId="{E70E1105-FC46-4F4A-A3FD-AE984B581F13}" type="presParOf" srcId="{97CC8C99-D68A-415D-959B-9783CAEA5B84}" destId="{0076EFC5-3D46-46E5-86CC-EE819D1C857C}" srcOrd="4" destOrd="0" presId="urn:microsoft.com/office/officeart/2005/8/layout/hProcess6"/>
    <dgm:cxn modelId="{1306F799-778D-4764-8618-92E80F6775E5}" type="presParOf" srcId="{0076EFC5-3D46-46E5-86CC-EE819D1C857C}" destId="{3737970E-4316-4D18-8F3F-84FD2F5D3AE3}" srcOrd="0" destOrd="0" presId="urn:microsoft.com/office/officeart/2005/8/layout/hProcess6"/>
    <dgm:cxn modelId="{2856345D-448C-4856-BC22-EA8895478BB8}" type="presParOf" srcId="{0076EFC5-3D46-46E5-86CC-EE819D1C857C}" destId="{9D739AD2-5CF7-4F3E-B5EA-218C9F668AAD}" srcOrd="1" destOrd="0" presId="urn:microsoft.com/office/officeart/2005/8/layout/hProcess6"/>
    <dgm:cxn modelId="{C6721086-DFB6-4F9C-9973-83B2B7732163}" type="presParOf" srcId="{0076EFC5-3D46-46E5-86CC-EE819D1C857C}" destId="{708AAF28-B4EF-43F5-BDFB-94CC0FBAEDC4}" srcOrd="2" destOrd="0" presId="urn:microsoft.com/office/officeart/2005/8/layout/hProcess6"/>
    <dgm:cxn modelId="{E612CFE8-EFE4-474B-9AC5-9A7985DAF369}" type="presParOf" srcId="{0076EFC5-3D46-46E5-86CC-EE819D1C857C}" destId="{AACB1E9D-619C-43E6-89B2-BFDC230159BC}" srcOrd="3" destOrd="0" presId="urn:microsoft.com/office/officeart/2005/8/layout/hProcess6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9406CDA-54B4-4C4D-82C9-957B945899CD}" type="doc">
      <dgm:prSet loTypeId="urn:microsoft.com/office/officeart/2009/3/layout/RandomtoResultProcess" loCatId="process" qsTypeId="urn:microsoft.com/office/officeart/2005/8/quickstyle/simple2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C5CAD24A-88E1-4457-9645-EFD71D36047C}">
      <dgm:prSet phldrT="[Text]"/>
      <dgm:spPr/>
      <dgm:t>
        <a:bodyPr/>
        <a:lstStyle/>
        <a:p>
          <a:r>
            <a:rPr lang="en-GB" dirty="0"/>
            <a:t>Split data</a:t>
          </a:r>
          <a:endParaRPr lang="en-US" dirty="0"/>
        </a:p>
      </dgm:t>
    </dgm:pt>
    <dgm:pt modelId="{1E1C8F40-244F-458F-9F60-7AD196EA48C6}" type="parTrans" cxnId="{A242E27A-A791-4B24-803D-128B8786F3CF}">
      <dgm:prSet/>
      <dgm:spPr/>
      <dgm:t>
        <a:bodyPr/>
        <a:lstStyle/>
        <a:p>
          <a:endParaRPr lang="en-US"/>
        </a:p>
      </dgm:t>
    </dgm:pt>
    <dgm:pt modelId="{D79DD5F1-2228-4B9D-AE84-F4CAC29532C1}" type="sibTrans" cxnId="{A242E27A-A791-4B24-803D-128B8786F3CF}">
      <dgm:prSet/>
      <dgm:spPr/>
      <dgm:t>
        <a:bodyPr/>
        <a:lstStyle/>
        <a:p>
          <a:endParaRPr lang="en-US"/>
        </a:p>
      </dgm:t>
    </dgm:pt>
    <dgm:pt modelId="{39044FF5-C5CF-493F-A63C-A9263D90058D}">
      <dgm:prSet phldrT="[Text]" custT="1"/>
      <dgm:spPr/>
      <dgm:t>
        <a:bodyPr/>
        <a:lstStyle/>
        <a:p>
          <a:r>
            <a:rPr lang="en-GB" sz="2000" dirty="0"/>
            <a:t>Split into train and test data</a:t>
          </a:r>
          <a:endParaRPr lang="en-US" sz="2000" dirty="0"/>
        </a:p>
      </dgm:t>
    </dgm:pt>
    <dgm:pt modelId="{0F2C6E02-7612-4D12-8CF6-F33DCF3C3B0C}" type="parTrans" cxnId="{EC8B13D3-372E-4025-91D9-E7A9074722D0}">
      <dgm:prSet/>
      <dgm:spPr/>
      <dgm:t>
        <a:bodyPr/>
        <a:lstStyle/>
        <a:p>
          <a:endParaRPr lang="en-US"/>
        </a:p>
      </dgm:t>
    </dgm:pt>
    <dgm:pt modelId="{680DA028-0165-4720-BC71-BA0655326D45}" type="sibTrans" cxnId="{EC8B13D3-372E-4025-91D9-E7A9074722D0}">
      <dgm:prSet/>
      <dgm:spPr/>
      <dgm:t>
        <a:bodyPr/>
        <a:lstStyle/>
        <a:p>
          <a:endParaRPr lang="en-US"/>
        </a:p>
      </dgm:t>
    </dgm:pt>
    <dgm:pt modelId="{215FDDDE-B521-4F19-AF5F-0FEE2BD4727E}">
      <dgm:prSet phldrT="[Text]"/>
      <dgm:spPr/>
      <dgm:t>
        <a:bodyPr/>
        <a:lstStyle/>
        <a:p>
          <a:r>
            <a:rPr lang="en-US" b="0" i="0" dirty="0"/>
            <a:t>Find best Hyperparameter</a:t>
          </a:r>
          <a:endParaRPr lang="en-US" dirty="0"/>
        </a:p>
      </dgm:t>
    </dgm:pt>
    <dgm:pt modelId="{FD13BB36-BCA3-4137-AEDD-768FE6F03D46}" type="parTrans" cxnId="{31FB5AE8-3D4B-49E1-867F-08E2465A7D81}">
      <dgm:prSet/>
      <dgm:spPr/>
      <dgm:t>
        <a:bodyPr/>
        <a:lstStyle/>
        <a:p>
          <a:endParaRPr lang="en-US"/>
        </a:p>
      </dgm:t>
    </dgm:pt>
    <dgm:pt modelId="{11052876-3B8D-480F-BEF9-3055B69E81A1}" type="sibTrans" cxnId="{31FB5AE8-3D4B-49E1-867F-08E2465A7D81}">
      <dgm:prSet/>
      <dgm:spPr/>
      <dgm:t>
        <a:bodyPr/>
        <a:lstStyle/>
        <a:p>
          <a:endParaRPr lang="en-US"/>
        </a:p>
      </dgm:t>
    </dgm:pt>
    <dgm:pt modelId="{0D39BB89-DC9A-4C13-A4C5-D0913A97F730}">
      <dgm:prSet phldrT="[Text]"/>
      <dgm:spPr/>
      <dgm:t>
        <a:bodyPr/>
        <a:lstStyle/>
        <a:p>
          <a:r>
            <a:rPr lang="en-US" b="0" i="0" dirty="0"/>
            <a:t>SVM, Classification Trees and Logistic Regression</a:t>
          </a:r>
          <a:endParaRPr lang="en-US" dirty="0"/>
        </a:p>
      </dgm:t>
    </dgm:pt>
    <dgm:pt modelId="{83952CE4-D8E5-40E1-B259-5D46FAA4B28A}" type="parTrans" cxnId="{0B5D6EA2-7511-4EE5-86BA-30F56ED5E167}">
      <dgm:prSet/>
      <dgm:spPr/>
      <dgm:t>
        <a:bodyPr/>
        <a:lstStyle/>
        <a:p>
          <a:endParaRPr lang="en-US"/>
        </a:p>
      </dgm:t>
    </dgm:pt>
    <dgm:pt modelId="{2DF53BFF-B9CE-4F4B-83E0-290AB6A84789}" type="sibTrans" cxnId="{0B5D6EA2-7511-4EE5-86BA-30F56ED5E167}">
      <dgm:prSet/>
      <dgm:spPr/>
      <dgm:t>
        <a:bodyPr/>
        <a:lstStyle/>
        <a:p>
          <a:endParaRPr lang="en-US"/>
        </a:p>
      </dgm:t>
    </dgm:pt>
    <dgm:pt modelId="{D2326E18-CBE6-4B42-B28C-F06E091B45F4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 dirty="0"/>
            <a:t>Find the method performs best </a:t>
          </a:r>
          <a:endParaRPr lang="en-US" dirty="0"/>
        </a:p>
      </dgm:t>
    </dgm:pt>
    <dgm:pt modelId="{94C4D5B2-261B-41A4-80DB-4C6A9FCD8230}" type="parTrans" cxnId="{A11B0917-A448-4996-BD9A-A3002BA67C0B}">
      <dgm:prSet/>
      <dgm:spPr/>
      <dgm:t>
        <a:bodyPr/>
        <a:lstStyle/>
        <a:p>
          <a:endParaRPr lang="en-US"/>
        </a:p>
      </dgm:t>
    </dgm:pt>
    <dgm:pt modelId="{69F789EA-7B90-4122-9ED7-C26121E5193B}" type="sibTrans" cxnId="{A11B0917-A448-4996-BD9A-A3002BA67C0B}">
      <dgm:prSet/>
      <dgm:spPr/>
      <dgm:t>
        <a:bodyPr/>
        <a:lstStyle/>
        <a:p>
          <a:endParaRPr lang="en-US"/>
        </a:p>
      </dgm:t>
    </dgm:pt>
    <dgm:pt modelId="{CDC3EFA6-25E6-42D0-94A7-D023D554DFEB}">
      <dgm:prSet phldrT="[Text]"/>
      <dgm:spPr/>
      <dgm:t>
        <a:bodyPr/>
        <a:lstStyle/>
        <a:p>
          <a:r>
            <a:rPr lang="en-GB" dirty="0"/>
            <a:t>Using test data accuracy</a:t>
          </a:r>
          <a:endParaRPr lang="en-US" dirty="0"/>
        </a:p>
      </dgm:t>
    </dgm:pt>
    <dgm:pt modelId="{153C4135-C08C-4942-966A-6F2867278CFE}" type="sibTrans" cxnId="{DB1585DA-5D20-43B4-9B52-2974B12328C5}">
      <dgm:prSet/>
      <dgm:spPr/>
      <dgm:t>
        <a:bodyPr/>
        <a:lstStyle/>
        <a:p>
          <a:endParaRPr lang="en-US"/>
        </a:p>
      </dgm:t>
    </dgm:pt>
    <dgm:pt modelId="{BD508505-1C95-46E4-9952-4D6F36C71DF6}" type="parTrans" cxnId="{DB1585DA-5D20-43B4-9B52-2974B12328C5}">
      <dgm:prSet/>
      <dgm:spPr/>
      <dgm:t>
        <a:bodyPr/>
        <a:lstStyle/>
        <a:p>
          <a:endParaRPr lang="en-US"/>
        </a:p>
      </dgm:t>
    </dgm:pt>
    <dgm:pt modelId="{E36A261C-9BC7-4B15-BB81-866ECB5CC135}" type="pres">
      <dgm:prSet presAssocID="{B9406CDA-54B4-4C4D-82C9-957B945899CD}" presName="Name0" presStyleCnt="0">
        <dgm:presLayoutVars>
          <dgm:dir/>
          <dgm:animOne val="branch"/>
          <dgm:animLvl val="lvl"/>
        </dgm:presLayoutVars>
      </dgm:prSet>
      <dgm:spPr/>
    </dgm:pt>
    <dgm:pt modelId="{02472AFB-DC9A-4202-B340-96B19CE8660E}" type="pres">
      <dgm:prSet presAssocID="{C5CAD24A-88E1-4457-9645-EFD71D36047C}" presName="chaos" presStyleCnt="0"/>
      <dgm:spPr/>
    </dgm:pt>
    <dgm:pt modelId="{5C3AEBEA-33A9-4587-B921-B5F5650F35C2}" type="pres">
      <dgm:prSet presAssocID="{C5CAD24A-88E1-4457-9645-EFD71D36047C}" presName="parTx1" presStyleLbl="revTx" presStyleIdx="0" presStyleCnt="5"/>
      <dgm:spPr/>
    </dgm:pt>
    <dgm:pt modelId="{3DCB8E23-B731-42B3-AE13-8C10771979AD}" type="pres">
      <dgm:prSet presAssocID="{C5CAD24A-88E1-4457-9645-EFD71D36047C}" presName="desTx1" presStyleLbl="revTx" presStyleIdx="1" presStyleCnt="5">
        <dgm:presLayoutVars>
          <dgm:bulletEnabled val="1"/>
        </dgm:presLayoutVars>
      </dgm:prSet>
      <dgm:spPr/>
    </dgm:pt>
    <dgm:pt modelId="{9A9F5AFA-CE0B-40C3-A109-FCB880CB3ABA}" type="pres">
      <dgm:prSet presAssocID="{C5CAD24A-88E1-4457-9645-EFD71D36047C}" presName="c1" presStyleLbl="node1" presStyleIdx="0" presStyleCnt="19"/>
      <dgm:spPr/>
    </dgm:pt>
    <dgm:pt modelId="{C3AF8D6E-3403-4207-AB6E-966FDFA6D089}" type="pres">
      <dgm:prSet presAssocID="{C5CAD24A-88E1-4457-9645-EFD71D36047C}" presName="c2" presStyleLbl="node1" presStyleIdx="1" presStyleCnt="19"/>
      <dgm:spPr/>
    </dgm:pt>
    <dgm:pt modelId="{210C49F3-73C4-4B00-966B-9B2F5EF1D2A4}" type="pres">
      <dgm:prSet presAssocID="{C5CAD24A-88E1-4457-9645-EFD71D36047C}" presName="c3" presStyleLbl="node1" presStyleIdx="2" presStyleCnt="19"/>
      <dgm:spPr/>
    </dgm:pt>
    <dgm:pt modelId="{7B7C05F9-D6EE-4D9E-853A-9BBD1C7ED922}" type="pres">
      <dgm:prSet presAssocID="{C5CAD24A-88E1-4457-9645-EFD71D36047C}" presName="c4" presStyleLbl="node1" presStyleIdx="3" presStyleCnt="19"/>
      <dgm:spPr/>
    </dgm:pt>
    <dgm:pt modelId="{6E26F70A-DECD-4879-A3CE-B949F2154025}" type="pres">
      <dgm:prSet presAssocID="{C5CAD24A-88E1-4457-9645-EFD71D36047C}" presName="c5" presStyleLbl="node1" presStyleIdx="4" presStyleCnt="19"/>
      <dgm:spPr/>
    </dgm:pt>
    <dgm:pt modelId="{6BEA7183-C771-467E-A08C-A07D285583E7}" type="pres">
      <dgm:prSet presAssocID="{C5CAD24A-88E1-4457-9645-EFD71D36047C}" presName="c6" presStyleLbl="node1" presStyleIdx="5" presStyleCnt="19"/>
      <dgm:spPr/>
    </dgm:pt>
    <dgm:pt modelId="{54FCFDFA-0175-48E2-8E06-90E2D01378E9}" type="pres">
      <dgm:prSet presAssocID="{C5CAD24A-88E1-4457-9645-EFD71D36047C}" presName="c7" presStyleLbl="node1" presStyleIdx="6" presStyleCnt="19"/>
      <dgm:spPr/>
    </dgm:pt>
    <dgm:pt modelId="{1DFCA9C3-B457-4B52-8A86-F7F618510063}" type="pres">
      <dgm:prSet presAssocID="{C5CAD24A-88E1-4457-9645-EFD71D36047C}" presName="c8" presStyleLbl="node1" presStyleIdx="7" presStyleCnt="19"/>
      <dgm:spPr/>
    </dgm:pt>
    <dgm:pt modelId="{5A3D86D4-6399-44B4-8B12-64B0F1F03467}" type="pres">
      <dgm:prSet presAssocID="{C5CAD24A-88E1-4457-9645-EFD71D36047C}" presName="c9" presStyleLbl="node1" presStyleIdx="8" presStyleCnt="19"/>
      <dgm:spPr/>
    </dgm:pt>
    <dgm:pt modelId="{45B2EC9D-0290-4ACF-B5FF-C746144BAD8A}" type="pres">
      <dgm:prSet presAssocID="{C5CAD24A-88E1-4457-9645-EFD71D36047C}" presName="c10" presStyleLbl="node1" presStyleIdx="9" presStyleCnt="19"/>
      <dgm:spPr/>
    </dgm:pt>
    <dgm:pt modelId="{7DC19D7B-96B6-448C-842E-46886C832B2D}" type="pres">
      <dgm:prSet presAssocID="{C5CAD24A-88E1-4457-9645-EFD71D36047C}" presName="c11" presStyleLbl="node1" presStyleIdx="10" presStyleCnt="19"/>
      <dgm:spPr/>
    </dgm:pt>
    <dgm:pt modelId="{0B66AB83-13DA-43FD-BDE0-57C9C9EEA9B0}" type="pres">
      <dgm:prSet presAssocID="{C5CAD24A-88E1-4457-9645-EFD71D36047C}" presName="c12" presStyleLbl="node1" presStyleIdx="11" presStyleCnt="19"/>
      <dgm:spPr/>
    </dgm:pt>
    <dgm:pt modelId="{71F5F1F2-A8D4-4400-9C7F-33F50E8FDE02}" type="pres">
      <dgm:prSet presAssocID="{C5CAD24A-88E1-4457-9645-EFD71D36047C}" presName="c13" presStyleLbl="node1" presStyleIdx="12" presStyleCnt="19"/>
      <dgm:spPr/>
    </dgm:pt>
    <dgm:pt modelId="{0E96C2A4-F106-4EF3-9EB4-7A0456B0F82D}" type="pres">
      <dgm:prSet presAssocID="{C5CAD24A-88E1-4457-9645-EFD71D36047C}" presName="c14" presStyleLbl="node1" presStyleIdx="13" presStyleCnt="19"/>
      <dgm:spPr/>
    </dgm:pt>
    <dgm:pt modelId="{FA22F098-B96B-4F70-BC66-BC48D8D80DE6}" type="pres">
      <dgm:prSet presAssocID="{C5CAD24A-88E1-4457-9645-EFD71D36047C}" presName="c15" presStyleLbl="node1" presStyleIdx="14" presStyleCnt="19"/>
      <dgm:spPr/>
    </dgm:pt>
    <dgm:pt modelId="{C64FBF77-9BC5-45CC-A8E5-175334CA3F0C}" type="pres">
      <dgm:prSet presAssocID="{C5CAD24A-88E1-4457-9645-EFD71D36047C}" presName="c16" presStyleLbl="node1" presStyleIdx="15" presStyleCnt="19"/>
      <dgm:spPr/>
    </dgm:pt>
    <dgm:pt modelId="{B21C56C2-E694-4C5B-84AB-014FC2530F44}" type="pres">
      <dgm:prSet presAssocID="{C5CAD24A-88E1-4457-9645-EFD71D36047C}" presName="c17" presStyleLbl="node1" presStyleIdx="16" presStyleCnt="19"/>
      <dgm:spPr/>
    </dgm:pt>
    <dgm:pt modelId="{1B7F4AD4-3C45-424C-8A14-20B0DF674A79}" type="pres">
      <dgm:prSet presAssocID="{C5CAD24A-88E1-4457-9645-EFD71D36047C}" presName="c18" presStyleLbl="node1" presStyleIdx="17" presStyleCnt="19"/>
      <dgm:spPr/>
    </dgm:pt>
    <dgm:pt modelId="{D4924A6C-00C5-43E7-A870-0AF0D62A0B26}" type="pres">
      <dgm:prSet presAssocID="{D79DD5F1-2228-4B9D-AE84-F4CAC29532C1}" presName="chevronComposite1" presStyleCnt="0"/>
      <dgm:spPr/>
    </dgm:pt>
    <dgm:pt modelId="{5698C21F-328E-4296-B971-60F83475CE0F}" type="pres">
      <dgm:prSet presAssocID="{D79DD5F1-2228-4B9D-AE84-F4CAC29532C1}" presName="chevron1" presStyleLbl="sibTrans2D1" presStyleIdx="0" presStyleCnt="2"/>
      <dgm:spPr/>
    </dgm:pt>
    <dgm:pt modelId="{2552B30E-6C27-438B-9706-3B42B5DE96FC}" type="pres">
      <dgm:prSet presAssocID="{D79DD5F1-2228-4B9D-AE84-F4CAC29532C1}" presName="spChevron1" presStyleCnt="0"/>
      <dgm:spPr/>
    </dgm:pt>
    <dgm:pt modelId="{497B04B0-6825-46D4-8285-143CB321C493}" type="pres">
      <dgm:prSet presAssocID="{215FDDDE-B521-4F19-AF5F-0FEE2BD4727E}" presName="middle" presStyleCnt="0"/>
      <dgm:spPr/>
    </dgm:pt>
    <dgm:pt modelId="{E601D8AD-15DE-48C1-972C-2397DE3B38A6}" type="pres">
      <dgm:prSet presAssocID="{215FDDDE-B521-4F19-AF5F-0FEE2BD4727E}" presName="parTxMid" presStyleLbl="revTx" presStyleIdx="2" presStyleCnt="5"/>
      <dgm:spPr/>
    </dgm:pt>
    <dgm:pt modelId="{301649BC-59AD-40D1-8569-FC01475E0CF1}" type="pres">
      <dgm:prSet presAssocID="{215FDDDE-B521-4F19-AF5F-0FEE2BD4727E}" presName="desTxMid" presStyleLbl="revTx" presStyleIdx="3" presStyleCnt="5">
        <dgm:presLayoutVars>
          <dgm:bulletEnabled val="1"/>
        </dgm:presLayoutVars>
      </dgm:prSet>
      <dgm:spPr/>
    </dgm:pt>
    <dgm:pt modelId="{2B396484-C68A-4E6E-873E-0998A7190887}" type="pres">
      <dgm:prSet presAssocID="{215FDDDE-B521-4F19-AF5F-0FEE2BD4727E}" presName="spMid" presStyleCnt="0"/>
      <dgm:spPr/>
    </dgm:pt>
    <dgm:pt modelId="{7335AE50-29D7-4DA2-A103-C91684C5FA28}" type="pres">
      <dgm:prSet presAssocID="{11052876-3B8D-480F-BEF9-3055B69E81A1}" presName="chevronComposite1" presStyleCnt="0"/>
      <dgm:spPr/>
    </dgm:pt>
    <dgm:pt modelId="{822D9A85-58C6-42E1-A6B6-7C86B793B4E7}" type="pres">
      <dgm:prSet presAssocID="{11052876-3B8D-480F-BEF9-3055B69E81A1}" presName="chevron1" presStyleLbl="sibTrans2D1" presStyleIdx="1" presStyleCnt="2"/>
      <dgm:spPr/>
    </dgm:pt>
    <dgm:pt modelId="{4E7302C0-303E-4DBB-B8CC-98074092C8F3}" type="pres">
      <dgm:prSet presAssocID="{11052876-3B8D-480F-BEF9-3055B69E81A1}" presName="spChevron1" presStyleCnt="0"/>
      <dgm:spPr/>
    </dgm:pt>
    <dgm:pt modelId="{3B8DB5F8-A278-4B5D-8BCC-2B819C75DFC0}" type="pres">
      <dgm:prSet presAssocID="{D2326E18-CBE6-4B42-B28C-F06E091B45F4}" presName="last" presStyleCnt="0"/>
      <dgm:spPr/>
    </dgm:pt>
    <dgm:pt modelId="{FD9B82C7-149C-4D83-99BC-2358D3F51A47}" type="pres">
      <dgm:prSet presAssocID="{D2326E18-CBE6-4B42-B28C-F06E091B45F4}" presName="circleTx" presStyleLbl="node1" presStyleIdx="18" presStyleCnt="19"/>
      <dgm:spPr/>
    </dgm:pt>
    <dgm:pt modelId="{D8735DC5-59D9-4630-88EE-FD166E0479D8}" type="pres">
      <dgm:prSet presAssocID="{D2326E18-CBE6-4B42-B28C-F06E091B45F4}" presName="desTxN" presStyleLbl="revTx" presStyleIdx="4" presStyleCnt="5">
        <dgm:presLayoutVars>
          <dgm:bulletEnabled val="1"/>
        </dgm:presLayoutVars>
      </dgm:prSet>
      <dgm:spPr/>
    </dgm:pt>
    <dgm:pt modelId="{CE34B831-6DE3-4037-B475-942C5F404E55}" type="pres">
      <dgm:prSet presAssocID="{D2326E18-CBE6-4B42-B28C-F06E091B45F4}" presName="spN" presStyleCnt="0"/>
      <dgm:spPr/>
    </dgm:pt>
  </dgm:ptLst>
  <dgm:cxnLst>
    <dgm:cxn modelId="{A11B0917-A448-4996-BD9A-A3002BA67C0B}" srcId="{B9406CDA-54B4-4C4D-82C9-957B945899CD}" destId="{D2326E18-CBE6-4B42-B28C-F06E091B45F4}" srcOrd="2" destOrd="0" parTransId="{94C4D5B2-261B-41A4-80DB-4C6A9FCD8230}" sibTransId="{69F789EA-7B90-4122-9ED7-C26121E5193B}"/>
    <dgm:cxn modelId="{FD664C17-FD7A-43A0-BA40-CCE84117A5C6}" type="presOf" srcId="{39044FF5-C5CF-493F-A63C-A9263D90058D}" destId="{3DCB8E23-B731-42B3-AE13-8C10771979AD}" srcOrd="0" destOrd="0" presId="urn:microsoft.com/office/officeart/2009/3/layout/RandomtoResultProcess"/>
    <dgm:cxn modelId="{BC60E469-7057-4EE0-9A94-D28A7009C4EE}" type="presOf" srcId="{CDC3EFA6-25E6-42D0-94A7-D023D554DFEB}" destId="{D8735DC5-59D9-4630-88EE-FD166E0479D8}" srcOrd="0" destOrd="0" presId="urn:microsoft.com/office/officeart/2009/3/layout/RandomtoResultProcess"/>
    <dgm:cxn modelId="{40056855-5F9D-4519-A32E-C27CC7E1A8B3}" type="presOf" srcId="{C5CAD24A-88E1-4457-9645-EFD71D36047C}" destId="{5C3AEBEA-33A9-4587-B921-B5F5650F35C2}" srcOrd="0" destOrd="0" presId="urn:microsoft.com/office/officeart/2009/3/layout/RandomtoResultProcess"/>
    <dgm:cxn modelId="{A242E27A-A791-4B24-803D-128B8786F3CF}" srcId="{B9406CDA-54B4-4C4D-82C9-957B945899CD}" destId="{C5CAD24A-88E1-4457-9645-EFD71D36047C}" srcOrd="0" destOrd="0" parTransId="{1E1C8F40-244F-458F-9F60-7AD196EA48C6}" sibTransId="{D79DD5F1-2228-4B9D-AE84-F4CAC29532C1}"/>
    <dgm:cxn modelId="{0B5D6EA2-7511-4EE5-86BA-30F56ED5E167}" srcId="{215FDDDE-B521-4F19-AF5F-0FEE2BD4727E}" destId="{0D39BB89-DC9A-4C13-A4C5-D0913A97F730}" srcOrd="0" destOrd="0" parTransId="{83952CE4-D8E5-40E1-B259-5D46FAA4B28A}" sibTransId="{2DF53BFF-B9CE-4F4B-83E0-290AB6A84789}"/>
    <dgm:cxn modelId="{EC8B13D3-372E-4025-91D9-E7A9074722D0}" srcId="{C5CAD24A-88E1-4457-9645-EFD71D36047C}" destId="{39044FF5-C5CF-493F-A63C-A9263D90058D}" srcOrd="0" destOrd="0" parTransId="{0F2C6E02-7612-4D12-8CF6-F33DCF3C3B0C}" sibTransId="{680DA028-0165-4720-BC71-BA0655326D45}"/>
    <dgm:cxn modelId="{78F341D5-A30A-4436-B548-47443BB32DF5}" type="presOf" srcId="{215FDDDE-B521-4F19-AF5F-0FEE2BD4727E}" destId="{E601D8AD-15DE-48C1-972C-2397DE3B38A6}" srcOrd="0" destOrd="0" presId="urn:microsoft.com/office/officeart/2009/3/layout/RandomtoResultProcess"/>
    <dgm:cxn modelId="{F81B5DD6-9E48-4816-A439-EA146916C7E6}" type="presOf" srcId="{D2326E18-CBE6-4B42-B28C-F06E091B45F4}" destId="{FD9B82C7-149C-4D83-99BC-2358D3F51A47}" srcOrd="0" destOrd="0" presId="urn:microsoft.com/office/officeart/2009/3/layout/RandomtoResultProcess"/>
    <dgm:cxn modelId="{DB1585DA-5D20-43B4-9B52-2974B12328C5}" srcId="{D2326E18-CBE6-4B42-B28C-F06E091B45F4}" destId="{CDC3EFA6-25E6-42D0-94A7-D023D554DFEB}" srcOrd="0" destOrd="0" parTransId="{BD508505-1C95-46E4-9952-4D6F36C71DF6}" sibTransId="{153C4135-C08C-4942-966A-6F2867278CFE}"/>
    <dgm:cxn modelId="{31FB5AE8-3D4B-49E1-867F-08E2465A7D81}" srcId="{B9406CDA-54B4-4C4D-82C9-957B945899CD}" destId="{215FDDDE-B521-4F19-AF5F-0FEE2BD4727E}" srcOrd="1" destOrd="0" parTransId="{FD13BB36-BCA3-4137-AEDD-768FE6F03D46}" sibTransId="{11052876-3B8D-480F-BEF9-3055B69E81A1}"/>
    <dgm:cxn modelId="{906848F4-6313-4664-8921-488188A1523C}" type="presOf" srcId="{B9406CDA-54B4-4C4D-82C9-957B945899CD}" destId="{E36A261C-9BC7-4B15-BB81-866ECB5CC135}" srcOrd="0" destOrd="0" presId="urn:microsoft.com/office/officeart/2009/3/layout/RandomtoResultProcess"/>
    <dgm:cxn modelId="{281686FD-37D7-42CD-BB97-0E775308AA6F}" type="presOf" srcId="{0D39BB89-DC9A-4C13-A4C5-D0913A97F730}" destId="{301649BC-59AD-40D1-8569-FC01475E0CF1}" srcOrd="0" destOrd="0" presId="urn:microsoft.com/office/officeart/2009/3/layout/RandomtoResultProcess"/>
    <dgm:cxn modelId="{3B6FE26E-240D-4CA5-8D30-499CB4ED33DA}" type="presParOf" srcId="{E36A261C-9BC7-4B15-BB81-866ECB5CC135}" destId="{02472AFB-DC9A-4202-B340-96B19CE8660E}" srcOrd="0" destOrd="0" presId="urn:microsoft.com/office/officeart/2009/3/layout/RandomtoResultProcess"/>
    <dgm:cxn modelId="{E38C59A5-ACF3-4BBD-A74D-1DCF232D525B}" type="presParOf" srcId="{02472AFB-DC9A-4202-B340-96B19CE8660E}" destId="{5C3AEBEA-33A9-4587-B921-B5F5650F35C2}" srcOrd="0" destOrd="0" presId="urn:microsoft.com/office/officeart/2009/3/layout/RandomtoResultProcess"/>
    <dgm:cxn modelId="{2ADDAC6E-242C-4E5E-863F-1E7EE8C972D7}" type="presParOf" srcId="{02472AFB-DC9A-4202-B340-96B19CE8660E}" destId="{3DCB8E23-B731-42B3-AE13-8C10771979AD}" srcOrd="1" destOrd="0" presId="urn:microsoft.com/office/officeart/2009/3/layout/RandomtoResultProcess"/>
    <dgm:cxn modelId="{003F4E31-2BDE-484B-85CB-E8AAF19D94E8}" type="presParOf" srcId="{02472AFB-DC9A-4202-B340-96B19CE8660E}" destId="{9A9F5AFA-CE0B-40C3-A109-FCB880CB3ABA}" srcOrd="2" destOrd="0" presId="urn:microsoft.com/office/officeart/2009/3/layout/RandomtoResultProcess"/>
    <dgm:cxn modelId="{0B85E9AB-8403-4A07-805E-F34DF49F5D1C}" type="presParOf" srcId="{02472AFB-DC9A-4202-B340-96B19CE8660E}" destId="{C3AF8D6E-3403-4207-AB6E-966FDFA6D089}" srcOrd="3" destOrd="0" presId="urn:microsoft.com/office/officeart/2009/3/layout/RandomtoResultProcess"/>
    <dgm:cxn modelId="{ECDF241F-253A-4377-98F7-0CA5C23CABD0}" type="presParOf" srcId="{02472AFB-DC9A-4202-B340-96B19CE8660E}" destId="{210C49F3-73C4-4B00-966B-9B2F5EF1D2A4}" srcOrd="4" destOrd="0" presId="urn:microsoft.com/office/officeart/2009/3/layout/RandomtoResultProcess"/>
    <dgm:cxn modelId="{E5AE7C34-182E-4A0A-9D18-5B761B075F7B}" type="presParOf" srcId="{02472AFB-DC9A-4202-B340-96B19CE8660E}" destId="{7B7C05F9-D6EE-4D9E-853A-9BBD1C7ED922}" srcOrd="5" destOrd="0" presId="urn:microsoft.com/office/officeart/2009/3/layout/RandomtoResultProcess"/>
    <dgm:cxn modelId="{ACB21C06-35BB-4EFC-8202-53DDC5683A17}" type="presParOf" srcId="{02472AFB-DC9A-4202-B340-96B19CE8660E}" destId="{6E26F70A-DECD-4879-A3CE-B949F2154025}" srcOrd="6" destOrd="0" presId="urn:microsoft.com/office/officeart/2009/3/layout/RandomtoResultProcess"/>
    <dgm:cxn modelId="{97512262-E668-4CAC-A9BD-9A9D81D7CBBA}" type="presParOf" srcId="{02472AFB-DC9A-4202-B340-96B19CE8660E}" destId="{6BEA7183-C771-467E-A08C-A07D285583E7}" srcOrd="7" destOrd="0" presId="urn:microsoft.com/office/officeart/2009/3/layout/RandomtoResultProcess"/>
    <dgm:cxn modelId="{48E81BBE-2162-463F-9155-E29E1FC9A2A3}" type="presParOf" srcId="{02472AFB-DC9A-4202-B340-96B19CE8660E}" destId="{54FCFDFA-0175-48E2-8E06-90E2D01378E9}" srcOrd="8" destOrd="0" presId="urn:microsoft.com/office/officeart/2009/3/layout/RandomtoResultProcess"/>
    <dgm:cxn modelId="{BC803350-9FB3-4C16-A523-D85BB3F1031E}" type="presParOf" srcId="{02472AFB-DC9A-4202-B340-96B19CE8660E}" destId="{1DFCA9C3-B457-4B52-8A86-F7F618510063}" srcOrd="9" destOrd="0" presId="urn:microsoft.com/office/officeart/2009/3/layout/RandomtoResultProcess"/>
    <dgm:cxn modelId="{E319F5D1-255B-4EBA-80B2-2CA96AF328BC}" type="presParOf" srcId="{02472AFB-DC9A-4202-B340-96B19CE8660E}" destId="{5A3D86D4-6399-44B4-8B12-64B0F1F03467}" srcOrd="10" destOrd="0" presId="urn:microsoft.com/office/officeart/2009/3/layout/RandomtoResultProcess"/>
    <dgm:cxn modelId="{EAF903B7-6032-4BDE-B10F-61BE1C263F7D}" type="presParOf" srcId="{02472AFB-DC9A-4202-B340-96B19CE8660E}" destId="{45B2EC9D-0290-4ACF-B5FF-C746144BAD8A}" srcOrd="11" destOrd="0" presId="urn:microsoft.com/office/officeart/2009/3/layout/RandomtoResultProcess"/>
    <dgm:cxn modelId="{22B18D4E-6BB7-4347-AE3F-34FE80263256}" type="presParOf" srcId="{02472AFB-DC9A-4202-B340-96B19CE8660E}" destId="{7DC19D7B-96B6-448C-842E-46886C832B2D}" srcOrd="12" destOrd="0" presId="urn:microsoft.com/office/officeart/2009/3/layout/RandomtoResultProcess"/>
    <dgm:cxn modelId="{8AD08ABD-B36E-41DC-A2C3-7E72CEE2E324}" type="presParOf" srcId="{02472AFB-DC9A-4202-B340-96B19CE8660E}" destId="{0B66AB83-13DA-43FD-BDE0-57C9C9EEA9B0}" srcOrd="13" destOrd="0" presId="urn:microsoft.com/office/officeart/2009/3/layout/RandomtoResultProcess"/>
    <dgm:cxn modelId="{90FD36AD-5074-49EA-9F3D-FE6F0826A446}" type="presParOf" srcId="{02472AFB-DC9A-4202-B340-96B19CE8660E}" destId="{71F5F1F2-A8D4-4400-9C7F-33F50E8FDE02}" srcOrd="14" destOrd="0" presId="urn:microsoft.com/office/officeart/2009/3/layout/RandomtoResultProcess"/>
    <dgm:cxn modelId="{EB037796-256D-4300-936E-5258B31ACE1B}" type="presParOf" srcId="{02472AFB-DC9A-4202-B340-96B19CE8660E}" destId="{0E96C2A4-F106-4EF3-9EB4-7A0456B0F82D}" srcOrd="15" destOrd="0" presId="urn:microsoft.com/office/officeart/2009/3/layout/RandomtoResultProcess"/>
    <dgm:cxn modelId="{27F1361C-5FFD-4730-B02F-5694708B079B}" type="presParOf" srcId="{02472AFB-DC9A-4202-B340-96B19CE8660E}" destId="{FA22F098-B96B-4F70-BC66-BC48D8D80DE6}" srcOrd="16" destOrd="0" presId="urn:microsoft.com/office/officeart/2009/3/layout/RandomtoResultProcess"/>
    <dgm:cxn modelId="{C4BCE9F0-2EEB-45DD-AD8A-69C6003DDD67}" type="presParOf" srcId="{02472AFB-DC9A-4202-B340-96B19CE8660E}" destId="{C64FBF77-9BC5-45CC-A8E5-175334CA3F0C}" srcOrd="17" destOrd="0" presId="urn:microsoft.com/office/officeart/2009/3/layout/RandomtoResultProcess"/>
    <dgm:cxn modelId="{74888246-FBC0-451D-A35C-F777319B4898}" type="presParOf" srcId="{02472AFB-DC9A-4202-B340-96B19CE8660E}" destId="{B21C56C2-E694-4C5B-84AB-014FC2530F44}" srcOrd="18" destOrd="0" presId="urn:microsoft.com/office/officeart/2009/3/layout/RandomtoResultProcess"/>
    <dgm:cxn modelId="{5D91FF13-6045-4EDE-8E2C-5CC9E401BE62}" type="presParOf" srcId="{02472AFB-DC9A-4202-B340-96B19CE8660E}" destId="{1B7F4AD4-3C45-424C-8A14-20B0DF674A79}" srcOrd="19" destOrd="0" presId="urn:microsoft.com/office/officeart/2009/3/layout/RandomtoResultProcess"/>
    <dgm:cxn modelId="{0C0E04EC-B910-4D55-97D0-A12EAA79F60A}" type="presParOf" srcId="{E36A261C-9BC7-4B15-BB81-866ECB5CC135}" destId="{D4924A6C-00C5-43E7-A870-0AF0D62A0B26}" srcOrd="1" destOrd="0" presId="urn:microsoft.com/office/officeart/2009/3/layout/RandomtoResultProcess"/>
    <dgm:cxn modelId="{B1A73CFC-EBFE-4C5D-9843-E8CBADD225C9}" type="presParOf" srcId="{D4924A6C-00C5-43E7-A870-0AF0D62A0B26}" destId="{5698C21F-328E-4296-B971-60F83475CE0F}" srcOrd="0" destOrd="0" presId="urn:microsoft.com/office/officeart/2009/3/layout/RandomtoResultProcess"/>
    <dgm:cxn modelId="{B87E92C7-E6AB-4D80-B346-D898D1F60FC8}" type="presParOf" srcId="{D4924A6C-00C5-43E7-A870-0AF0D62A0B26}" destId="{2552B30E-6C27-438B-9706-3B42B5DE96FC}" srcOrd="1" destOrd="0" presId="urn:microsoft.com/office/officeart/2009/3/layout/RandomtoResultProcess"/>
    <dgm:cxn modelId="{EAA5CD52-ACDC-423E-9019-CE69DE087C82}" type="presParOf" srcId="{E36A261C-9BC7-4B15-BB81-866ECB5CC135}" destId="{497B04B0-6825-46D4-8285-143CB321C493}" srcOrd="2" destOrd="0" presId="urn:microsoft.com/office/officeart/2009/3/layout/RandomtoResultProcess"/>
    <dgm:cxn modelId="{689080A4-AF49-4E85-B618-6BD147B0AE5B}" type="presParOf" srcId="{497B04B0-6825-46D4-8285-143CB321C493}" destId="{E601D8AD-15DE-48C1-972C-2397DE3B38A6}" srcOrd="0" destOrd="0" presId="urn:microsoft.com/office/officeart/2009/3/layout/RandomtoResultProcess"/>
    <dgm:cxn modelId="{4D5C3258-23EC-421D-A8C1-26093F1CC09D}" type="presParOf" srcId="{497B04B0-6825-46D4-8285-143CB321C493}" destId="{301649BC-59AD-40D1-8569-FC01475E0CF1}" srcOrd="1" destOrd="0" presId="urn:microsoft.com/office/officeart/2009/3/layout/RandomtoResultProcess"/>
    <dgm:cxn modelId="{A9217E9F-A7DE-4C9C-B543-C24938A5B6C9}" type="presParOf" srcId="{497B04B0-6825-46D4-8285-143CB321C493}" destId="{2B396484-C68A-4E6E-873E-0998A7190887}" srcOrd="2" destOrd="0" presId="urn:microsoft.com/office/officeart/2009/3/layout/RandomtoResultProcess"/>
    <dgm:cxn modelId="{B46CB84A-0CF4-4E6F-880B-3E089CAB0510}" type="presParOf" srcId="{E36A261C-9BC7-4B15-BB81-866ECB5CC135}" destId="{7335AE50-29D7-4DA2-A103-C91684C5FA28}" srcOrd="3" destOrd="0" presId="urn:microsoft.com/office/officeart/2009/3/layout/RandomtoResultProcess"/>
    <dgm:cxn modelId="{0B5076CB-6A5B-4F7E-AC1C-C1EE218D52F2}" type="presParOf" srcId="{7335AE50-29D7-4DA2-A103-C91684C5FA28}" destId="{822D9A85-58C6-42E1-A6B6-7C86B793B4E7}" srcOrd="0" destOrd="0" presId="urn:microsoft.com/office/officeart/2009/3/layout/RandomtoResultProcess"/>
    <dgm:cxn modelId="{586BD215-EC83-4DE2-A95E-D9CA6D45017D}" type="presParOf" srcId="{7335AE50-29D7-4DA2-A103-C91684C5FA28}" destId="{4E7302C0-303E-4DBB-B8CC-98074092C8F3}" srcOrd="1" destOrd="0" presId="urn:microsoft.com/office/officeart/2009/3/layout/RandomtoResultProcess"/>
    <dgm:cxn modelId="{88FDD500-BF51-4D3A-AC50-8C0E4A9E7256}" type="presParOf" srcId="{E36A261C-9BC7-4B15-BB81-866ECB5CC135}" destId="{3B8DB5F8-A278-4B5D-8BCC-2B819C75DFC0}" srcOrd="4" destOrd="0" presId="urn:microsoft.com/office/officeart/2009/3/layout/RandomtoResultProcess"/>
    <dgm:cxn modelId="{EB2B1F23-AAE7-4C3C-8C3C-A3518E5E2A77}" type="presParOf" srcId="{3B8DB5F8-A278-4B5D-8BCC-2B819C75DFC0}" destId="{FD9B82C7-149C-4D83-99BC-2358D3F51A47}" srcOrd="0" destOrd="0" presId="urn:microsoft.com/office/officeart/2009/3/layout/RandomtoResultProcess"/>
    <dgm:cxn modelId="{A3853965-D477-4384-BF91-A3F17BC94FFE}" type="presParOf" srcId="{3B8DB5F8-A278-4B5D-8BCC-2B819C75DFC0}" destId="{D8735DC5-59D9-4630-88EE-FD166E0479D8}" srcOrd="1" destOrd="0" presId="urn:microsoft.com/office/officeart/2009/3/layout/RandomtoResultProcess"/>
    <dgm:cxn modelId="{04E88389-4062-4F32-B928-A62BCC373C33}" type="presParOf" srcId="{3B8DB5F8-A278-4B5D-8BCC-2B819C75DFC0}" destId="{CE34B831-6DE3-4037-B475-942C5F404E55}" srcOrd="2" destOrd="0" presId="urn:microsoft.com/office/officeart/2009/3/layout/RandomtoResultProcess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3906CD-85F1-4A6E-8E4E-BC667F23E05F}">
      <dsp:nvSpPr>
        <dsp:cNvPr id="0" name=""/>
        <dsp:cNvSpPr/>
      </dsp:nvSpPr>
      <dsp:spPr>
        <a:xfrm>
          <a:off x="5213777" y="2649719"/>
          <a:ext cx="37355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6924"/>
              </a:moveTo>
              <a:lnTo>
                <a:pt x="186775" y="46924"/>
              </a:lnTo>
              <a:lnTo>
                <a:pt x="186775" y="45720"/>
              </a:lnTo>
              <a:lnTo>
                <a:pt x="373550" y="4572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6F45A96-7AD1-46EA-B621-DAD1F07386C4}">
      <dsp:nvSpPr>
        <dsp:cNvPr id="0" name=""/>
        <dsp:cNvSpPr/>
      </dsp:nvSpPr>
      <dsp:spPr>
        <a:xfrm>
          <a:off x="3005139" y="1490738"/>
          <a:ext cx="340883" cy="120590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54108" y="0"/>
              </a:lnTo>
              <a:lnTo>
                <a:pt x="154108" y="1205905"/>
              </a:lnTo>
              <a:lnTo>
                <a:pt x="340883" y="1205905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8BF36FE-E74B-48E0-8B51-91366BED144C}">
      <dsp:nvSpPr>
        <dsp:cNvPr id="0" name=""/>
        <dsp:cNvSpPr/>
      </dsp:nvSpPr>
      <dsp:spPr>
        <a:xfrm>
          <a:off x="5213777" y="1846585"/>
          <a:ext cx="37607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76072" y="4572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93B1A43-4AF2-4EA9-B0CA-4A734CDD6188}">
      <dsp:nvSpPr>
        <dsp:cNvPr id="0" name=""/>
        <dsp:cNvSpPr/>
      </dsp:nvSpPr>
      <dsp:spPr>
        <a:xfrm>
          <a:off x="3005139" y="1490738"/>
          <a:ext cx="340883" cy="40156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54108" y="0"/>
              </a:lnTo>
              <a:lnTo>
                <a:pt x="154108" y="401567"/>
              </a:lnTo>
              <a:lnTo>
                <a:pt x="340883" y="401567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4C5D884-65F5-4E67-A315-F8C51DF41843}">
      <dsp:nvSpPr>
        <dsp:cNvPr id="0" name=""/>
        <dsp:cNvSpPr/>
      </dsp:nvSpPr>
      <dsp:spPr>
        <a:xfrm>
          <a:off x="5213777" y="1043450"/>
          <a:ext cx="37355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73550" y="4572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878BA44-CDA9-4E2A-99D2-5EE80884526F}">
      <dsp:nvSpPr>
        <dsp:cNvPr id="0" name=""/>
        <dsp:cNvSpPr/>
      </dsp:nvSpPr>
      <dsp:spPr>
        <a:xfrm>
          <a:off x="3005139" y="1089170"/>
          <a:ext cx="340883" cy="401567"/>
        </a:xfrm>
        <a:custGeom>
          <a:avLst/>
          <a:gdLst/>
          <a:ahLst/>
          <a:cxnLst/>
          <a:rect l="0" t="0" r="0" b="0"/>
          <a:pathLst>
            <a:path>
              <a:moveTo>
                <a:pt x="0" y="401567"/>
              </a:moveTo>
              <a:lnTo>
                <a:pt x="154108" y="401567"/>
              </a:lnTo>
              <a:lnTo>
                <a:pt x="154108" y="0"/>
              </a:lnTo>
              <a:lnTo>
                <a:pt x="340883" y="0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4656740-D2C1-49CA-BE74-D454270866F2}">
      <dsp:nvSpPr>
        <dsp:cNvPr id="0" name=""/>
        <dsp:cNvSpPr/>
      </dsp:nvSpPr>
      <dsp:spPr>
        <a:xfrm>
          <a:off x="5213777" y="240316"/>
          <a:ext cx="37355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73550" y="4572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B17926F-C174-4A49-BFF6-CCB6FF99084C}">
      <dsp:nvSpPr>
        <dsp:cNvPr id="0" name=""/>
        <dsp:cNvSpPr/>
      </dsp:nvSpPr>
      <dsp:spPr>
        <a:xfrm>
          <a:off x="3005139" y="286036"/>
          <a:ext cx="340883" cy="1204701"/>
        </a:xfrm>
        <a:custGeom>
          <a:avLst/>
          <a:gdLst/>
          <a:ahLst/>
          <a:cxnLst/>
          <a:rect l="0" t="0" r="0" b="0"/>
          <a:pathLst>
            <a:path>
              <a:moveTo>
                <a:pt x="0" y="1204701"/>
              </a:moveTo>
              <a:lnTo>
                <a:pt x="154108" y="1204701"/>
              </a:lnTo>
              <a:lnTo>
                <a:pt x="154108" y="0"/>
              </a:lnTo>
              <a:lnTo>
                <a:pt x="340883" y="0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7AB1C9F-94F9-4258-8E5D-08647A41C84F}">
      <dsp:nvSpPr>
        <dsp:cNvPr id="0" name=""/>
        <dsp:cNvSpPr/>
      </dsp:nvSpPr>
      <dsp:spPr>
        <a:xfrm>
          <a:off x="1137384" y="1205905"/>
          <a:ext cx="1867754" cy="569665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Request from launch API</a:t>
          </a:r>
          <a:endParaRPr lang="en-US" sz="1600" kern="1200" dirty="0"/>
        </a:p>
      </dsp:txBody>
      <dsp:txXfrm>
        <a:off x="1137384" y="1205905"/>
        <a:ext cx="1867754" cy="569665"/>
      </dsp:txXfrm>
    </dsp:sp>
    <dsp:sp modelId="{E0DC7CC9-B5D3-4280-9560-B691172FEB3D}">
      <dsp:nvSpPr>
        <dsp:cNvPr id="0" name=""/>
        <dsp:cNvSpPr/>
      </dsp:nvSpPr>
      <dsp:spPr>
        <a:xfrm>
          <a:off x="3346022" y="1204"/>
          <a:ext cx="1867754" cy="569665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Request from rocket API</a:t>
          </a:r>
          <a:endParaRPr lang="en-US" sz="1600" kern="1200" dirty="0"/>
        </a:p>
      </dsp:txBody>
      <dsp:txXfrm>
        <a:off x="3346022" y="1204"/>
        <a:ext cx="1867754" cy="569665"/>
      </dsp:txXfrm>
    </dsp:sp>
    <dsp:sp modelId="{E3DDF946-93F7-428C-AB2B-205FF6EF1E55}">
      <dsp:nvSpPr>
        <dsp:cNvPr id="0" name=""/>
        <dsp:cNvSpPr/>
      </dsp:nvSpPr>
      <dsp:spPr>
        <a:xfrm>
          <a:off x="5587327" y="1204"/>
          <a:ext cx="1867754" cy="569665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Booster name</a:t>
          </a:r>
          <a:endParaRPr lang="en-US" sz="1600" kern="1200" dirty="0"/>
        </a:p>
      </dsp:txBody>
      <dsp:txXfrm>
        <a:off x="5587327" y="1204"/>
        <a:ext cx="1867754" cy="569665"/>
      </dsp:txXfrm>
    </dsp:sp>
    <dsp:sp modelId="{911EEFE2-8C51-4F14-AE6D-8AEB336DEDBA}">
      <dsp:nvSpPr>
        <dsp:cNvPr id="0" name=""/>
        <dsp:cNvSpPr/>
      </dsp:nvSpPr>
      <dsp:spPr>
        <a:xfrm>
          <a:off x="3346022" y="804338"/>
          <a:ext cx="1867754" cy="569665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Request from payload API</a:t>
          </a:r>
          <a:endParaRPr lang="en-US" sz="1600" kern="1200" dirty="0"/>
        </a:p>
      </dsp:txBody>
      <dsp:txXfrm>
        <a:off x="3346022" y="804338"/>
        <a:ext cx="1867754" cy="569665"/>
      </dsp:txXfrm>
    </dsp:sp>
    <dsp:sp modelId="{A554127A-923A-41C9-BC07-699FE3C8F961}">
      <dsp:nvSpPr>
        <dsp:cNvPr id="0" name=""/>
        <dsp:cNvSpPr/>
      </dsp:nvSpPr>
      <dsp:spPr>
        <a:xfrm>
          <a:off x="5587327" y="804338"/>
          <a:ext cx="1867754" cy="569665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Mass of payload &amp; orbit</a:t>
          </a:r>
          <a:endParaRPr lang="en-US" sz="1600" kern="1200" dirty="0"/>
        </a:p>
      </dsp:txBody>
      <dsp:txXfrm>
        <a:off x="5587327" y="804338"/>
        <a:ext cx="1867754" cy="569665"/>
      </dsp:txXfrm>
    </dsp:sp>
    <dsp:sp modelId="{AA61DE0B-B47D-417D-A188-79B4604192ED}">
      <dsp:nvSpPr>
        <dsp:cNvPr id="0" name=""/>
        <dsp:cNvSpPr/>
      </dsp:nvSpPr>
      <dsp:spPr>
        <a:xfrm>
          <a:off x="3346022" y="1607472"/>
          <a:ext cx="1867754" cy="569665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Request from launchpad API</a:t>
          </a:r>
          <a:endParaRPr lang="en-US" sz="1600" kern="1200" dirty="0"/>
        </a:p>
      </dsp:txBody>
      <dsp:txXfrm>
        <a:off x="3346022" y="1607472"/>
        <a:ext cx="1867754" cy="569665"/>
      </dsp:txXfrm>
    </dsp:sp>
    <dsp:sp modelId="{04254219-A17A-4627-9DF5-A7BDB0853B30}">
      <dsp:nvSpPr>
        <dsp:cNvPr id="0" name=""/>
        <dsp:cNvSpPr/>
      </dsp:nvSpPr>
      <dsp:spPr>
        <a:xfrm>
          <a:off x="5589849" y="1607472"/>
          <a:ext cx="1867754" cy="569665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Name and coordinate of launch site</a:t>
          </a:r>
          <a:endParaRPr lang="en-US" sz="1600" kern="1200" dirty="0"/>
        </a:p>
      </dsp:txBody>
      <dsp:txXfrm>
        <a:off x="5589849" y="1607472"/>
        <a:ext cx="1867754" cy="569665"/>
      </dsp:txXfrm>
    </dsp:sp>
    <dsp:sp modelId="{F6B7F7B0-BA36-4DB2-BC7B-409B9A1E6996}">
      <dsp:nvSpPr>
        <dsp:cNvPr id="0" name=""/>
        <dsp:cNvSpPr/>
      </dsp:nvSpPr>
      <dsp:spPr>
        <a:xfrm>
          <a:off x="3346022" y="2411810"/>
          <a:ext cx="1867754" cy="569665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Request from cores API</a:t>
          </a:r>
          <a:endParaRPr lang="en-US" sz="1600" kern="1200" dirty="0"/>
        </a:p>
      </dsp:txBody>
      <dsp:txXfrm>
        <a:off x="3346022" y="2411810"/>
        <a:ext cx="1867754" cy="569665"/>
      </dsp:txXfrm>
    </dsp:sp>
    <dsp:sp modelId="{3065A99F-C908-4F0F-862A-5FDB6B20DF3F}">
      <dsp:nvSpPr>
        <dsp:cNvPr id="0" name=""/>
        <dsp:cNvSpPr/>
      </dsp:nvSpPr>
      <dsp:spPr>
        <a:xfrm>
          <a:off x="5587327" y="2410606"/>
          <a:ext cx="1867754" cy="569665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Outcome of landing &amp; core information</a:t>
          </a:r>
          <a:endParaRPr lang="en-US" sz="1600" kern="1200" dirty="0"/>
        </a:p>
      </dsp:txBody>
      <dsp:txXfrm>
        <a:off x="5587327" y="2410606"/>
        <a:ext cx="1867754" cy="56966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9D80A73-64A3-42B1-ABAF-6A99C7FAB6DE}">
      <dsp:nvSpPr>
        <dsp:cNvPr id="0" name=""/>
        <dsp:cNvSpPr/>
      </dsp:nvSpPr>
      <dsp:spPr>
        <a:xfrm>
          <a:off x="2278844" y="1790956"/>
          <a:ext cx="1131308" cy="56565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 dirty="0"/>
            <a:t>Request from launch API</a:t>
          </a:r>
          <a:endParaRPr lang="en-US" sz="1300" kern="1200" dirty="0"/>
        </a:p>
      </dsp:txBody>
      <dsp:txXfrm>
        <a:off x="2295411" y="1807523"/>
        <a:ext cx="1098174" cy="532520"/>
      </dsp:txXfrm>
    </dsp:sp>
    <dsp:sp modelId="{870542D3-33EE-4D01-84F5-869AF25FD037}">
      <dsp:nvSpPr>
        <dsp:cNvPr id="0" name=""/>
        <dsp:cNvSpPr/>
      </dsp:nvSpPr>
      <dsp:spPr>
        <a:xfrm rot="17051759">
          <a:off x="2713799" y="1167961"/>
          <a:ext cx="1845230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1845230" y="11381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/>
        </a:p>
      </dsp:txBody>
      <dsp:txXfrm>
        <a:off x="3590284" y="1133212"/>
        <a:ext cx="92261" cy="92261"/>
      </dsp:txXfrm>
    </dsp:sp>
    <dsp:sp modelId="{BA3E8B6E-6E39-472D-AC0D-23DD2A7D1643}">
      <dsp:nvSpPr>
        <dsp:cNvPr id="0" name=""/>
        <dsp:cNvSpPr/>
      </dsp:nvSpPr>
      <dsp:spPr>
        <a:xfrm>
          <a:off x="3862676" y="2074"/>
          <a:ext cx="1131308" cy="56565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 dirty="0"/>
            <a:t>Request from rocket API</a:t>
          </a:r>
          <a:endParaRPr lang="en-US" sz="1300" kern="1200" dirty="0"/>
        </a:p>
      </dsp:txBody>
      <dsp:txXfrm>
        <a:off x="3879243" y="18641"/>
        <a:ext cx="1098174" cy="532520"/>
      </dsp:txXfrm>
    </dsp:sp>
    <dsp:sp modelId="{5311A73A-C5F0-41A7-AAEE-08E926495D81}">
      <dsp:nvSpPr>
        <dsp:cNvPr id="0" name=""/>
        <dsp:cNvSpPr/>
      </dsp:nvSpPr>
      <dsp:spPr>
        <a:xfrm>
          <a:off x="4993985" y="273520"/>
          <a:ext cx="452523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452523" y="11381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208934" y="273588"/>
        <a:ext cx="22626" cy="22626"/>
      </dsp:txXfrm>
    </dsp:sp>
    <dsp:sp modelId="{38EAEE75-2BD9-4BE7-AED2-7950DFABBCC1}">
      <dsp:nvSpPr>
        <dsp:cNvPr id="0" name=""/>
        <dsp:cNvSpPr/>
      </dsp:nvSpPr>
      <dsp:spPr>
        <a:xfrm>
          <a:off x="5446508" y="2074"/>
          <a:ext cx="1131308" cy="56565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 dirty="0"/>
            <a:t>Booster name</a:t>
          </a:r>
          <a:endParaRPr lang="en-US" sz="1300" kern="1200" dirty="0"/>
        </a:p>
      </dsp:txBody>
      <dsp:txXfrm>
        <a:off x="5463075" y="18641"/>
        <a:ext cx="1098174" cy="532520"/>
      </dsp:txXfrm>
    </dsp:sp>
    <dsp:sp modelId="{FF242F2E-DCB3-44B7-91C7-545C56CF96B8}">
      <dsp:nvSpPr>
        <dsp:cNvPr id="0" name=""/>
        <dsp:cNvSpPr/>
      </dsp:nvSpPr>
      <dsp:spPr>
        <a:xfrm rot="17945813">
          <a:off x="3171131" y="1655837"/>
          <a:ext cx="930566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930566" y="11381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613150" y="1643955"/>
        <a:ext cx="46528" cy="46528"/>
      </dsp:txXfrm>
    </dsp:sp>
    <dsp:sp modelId="{A465823E-A0F6-47D6-912D-F9B9D19BFA42}">
      <dsp:nvSpPr>
        <dsp:cNvPr id="0" name=""/>
        <dsp:cNvSpPr/>
      </dsp:nvSpPr>
      <dsp:spPr>
        <a:xfrm>
          <a:off x="3862676" y="977828"/>
          <a:ext cx="1131308" cy="56565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 dirty="0"/>
            <a:t>Request from payload API</a:t>
          </a:r>
          <a:endParaRPr lang="en-US" sz="1300" kern="1200" dirty="0"/>
        </a:p>
      </dsp:txBody>
      <dsp:txXfrm>
        <a:off x="3879243" y="994395"/>
        <a:ext cx="1098174" cy="532520"/>
      </dsp:txXfrm>
    </dsp:sp>
    <dsp:sp modelId="{BD1B4925-0DED-4CAF-849B-9598A8568DF4}">
      <dsp:nvSpPr>
        <dsp:cNvPr id="0" name=""/>
        <dsp:cNvSpPr/>
      </dsp:nvSpPr>
      <dsp:spPr>
        <a:xfrm rot="19457599">
          <a:off x="4941604" y="1086648"/>
          <a:ext cx="557284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557284" y="11381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206314" y="1084097"/>
        <a:ext cx="27864" cy="27864"/>
      </dsp:txXfrm>
    </dsp:sp>
    <dsp:sp modelId="{6307B566-705C-45B1-9434-774EDF4F875A}">
      <dsp:nvSpPr>
        <dsp:cNvPr id="0" name=""/>
        <dsp:cNvSpPr/>
      </dsp:nvSpPr>
      <dsp:spPr>
        <a:xfrm>
          <a:off x="5446508" y="652577"/>
          <a:ext cx="1131308" cy="56565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 dirty="0"/>
            <a:t>Mass of payload</a:t>
          </a:r>
          <a:endParaRPr lang="en-US" sz="1300" kern="1200" dirty="0"/>
        </a:p>
      </dsp:txBody>
      <dsp:txXfrm>
        <a:off x="5463075" y="669144"/>
        <a:ext cx="1098174" cy="532520"/>
      </dsp:txXfrm>
    </dsp:sp>
    <dsp:sp modelId="{5A69C1C2-0396-4F7A-8FE2-997589EBED48}">
      <dsp:nvSpPr>
        <dsp:cNvPr id="0" name=""/>
        <dsp:cNvSpPr/>
      </dsp:nvSpPr>
      <dsp:spPr>
        <a:xfrm rot="2142401">
          <a:off x="4941604" y="1411899"/>
          <a:ext cx="557284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557284" y="11381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206314" y="1409349"/>
        <a:ext cx="27864" cy="27864"/>
      </dsp:txXfrm>
    </dsp:sp>
    <dsp:sp modelId="{2D6404C5-4EEA-4734-BE86-DB2522BFCDE5}">
      <dsp:nvSpPr>
        <dsp:cNvPr id="0" name=""/>
        <dsp:cNvSpPr/>
      </dsp:nvSpPr>
      <dsp:spPr>
        <a:xfrm>
          <a:off x="5446508" y="1303079"/>
          <a:ext cx="1131308" cy="56565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 dirty="0"/>
            <a:t>Orbit</a:t>
          </a:r>
          <a:endParaRPr lang="en-US" sz="1300" kern="1200" dirty="0"/>
        </a:p>
      </dsp:txBody>
      <dsp:txXfrm>
        <a:off x="5463075" y="1319646"/>
        <a:ext cx="1098174" cy="532520"/>
      </dsp:txXfrm>
    </dsp:sp>
    <dsp:sp modelId="{6AD9601F-BEF3-477B-B3E8-2C029DFA9E55}">
      <dsp:nvSpPr>
        <dsp:cNvPr id="0" name=""/>
        <dsp:cNvSpPr/>
      </dsp:nvSpPr>
      <dsp:spPr>
        <a:xfrm rot="2829178">
          <a:off x="3303698" y="2306340"/>
          <a:ext cx="665433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665433" y="11381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619779" y="2301086"/>
        <a:ext cx="33271" cy="33271"/>
      </dsp:txXfrm>
    </dsp:sp>
    <dsp:sp modelId="{7270531E-1D1C-495C-87DA-F66E16499E9F}">
      <dsp:nvSpPr>
        <dsp:cNvPr id="0" name=""/>
        <dsp:cNvSpPr/>
      </dsp:nvSpPr>
      <dsp:spPr>
        <a:xfrm>
          <a:off x="3862676" y="2278833"/>
          <a:ext cx="1131308" cy="56565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 dirty="0"/>
            <a:t>Request from launchpad API</a:t>
          </a:r>
          <a:endParaRPr lang="en-US" sz="1300" kern="1200" dirty="0"/>
        </a:p>
      </dsp:txBody>
      <dsp:txXfrm>
        <a:off x="3879243" y="2295400"/>
        <a:ext cx="1098174" cy="532520"/>
      </dsp:txXfrm>
    </dsp:sp>
    <dsp:sp modelId="{4528372B-412D-4C93-B890-6378FDFBEC07}">
      <dsp:nvSpPr>
        <dsp:cNvPr id="0" name=""/>
        <dsp:cNvSpPr/>
      </dsp:nvSpPr>
      <dsp:spPr>
        <a:xfrm rot="19457599">
          <a:off x="4941604" y="2387653"/>
          <a:ext cx="557284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557284" y="11381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206314" y="2385103"/>
        <a:ext cx="27864" cy="27864"/>
      </dsp:txXfrm>
    </dsp:sp>
    <dsp:sp modelId="{0DFB8E69-FF3F-4378-B2B0-501A0CB38635}">
      <dsp:nvSpPr>
        <dsp:cNvPr id="0" name=""/>
        <dsp:cNvSpPr/>
      </dsp:nvSpPr>
      <dsp:spPr>
        <a:xfrm>
          <a:off x="5446508" y="1953582"/>
          <a:ext cx="1131308" cy="56565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 dirty="0"/>
            <a:t>Name site</a:t>
          </a:r>
          <a:endParaRPr lang="en-US" sz="1300" kern="1200" dirty="0"/>
        </a:p>
      </dsp:txBody>
      <dsp:txXfrm>
        <a:off x="5463075" y="1970149"/>
        <a:ext cx="1098174" cy="532520"/>
      </dsp:txXfrm>
    </dsp:sp>
    <dsp:sp modelId="{636C9523-5E81-433C-9CE7-C41B013BD2E5}">
      <dsp:nvSpPr>
        <dsp:cNvPr id="0" name=""/>
        <dsp:cNvSpPr/>
      </dsp:nvSpPr>
      <dsp:spPr>
        <a:xfrm rot="2142401">
          <a:off x="4941604" y="2712904"/>
          <a:ext cx="557284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557284" y="11381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206314" y="2710354"/>
        <a:ext cx="27864" cy="27864"/>
      </dsp:txXfrm>
    </dsp:sp>
    <dsp:sp modelId="{2A219787-CA3F-4B90-B11E-F9215AC78CCB}">
      <dsp:nvSpPr>
        <dsp:cNvPr id="0" name=""/>
        <dsp:cNvSpPr/>
      </dsp:nvSpPr>
      <dsp:spPr>
        <a:xfrm>
          <a:off x="5446508" y="2604084"/>
          <a:ext cx="1131308" cy="56565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 dirty="0"/>
            <a:t>Coordinate site</a:t>
          </a:r>
          <a:endParaRPr lang="en-US" sz="1300" kern="1200" dirty="0"/>
        </a:p>
      </dsp:txBody>
      <dsp:txXfrm>
        <a:off x="5463075" y="2620651"/>
        <a:ext cx="1098174" cy="532520"/>
      </dsp:txXfrm>
    </dsp:sp>
    <dsp:sp modelId="{CBF97DC4-8653-4A17-96BA-4F2C25F9AF69}">
      <dsp:nvSpPr>
        <dsp:cNvPr id="0" name=""/>
        <dsp:cNvSpPr/>
      </dsp:nvSpPr>
      <dsp:spPr>
        <a:xfrm rot="4548241">
          <a:off x="2713799" y="2956842"/>
          <a:ext cx="1845230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1845230" y="11381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/>
        </a:p>
      </dsp:txBody>
      <dsp:txXfrm>
        <a:off x="3590284" y="2922094"/>
        <a:ext cx="92261" cy="92261"/>
      </dsp:txXfrm>
    </dsp:sp>
    <dsp:sp modelId="{82BC347D-AD08-4BA8-8EE4-39CC064D3A39}">
      <dsp:nvSpPr>
        <dsp:cNvPr id="0" name=""/>
        <dsp:cNvSpPr/>
      </dsp:nvSpPr>
      <dsp:spPr>
        <a:xfrm>
          <a:off x="3862676" y="3579838"/>
          <a:ext cx="1131308" cy="56565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 dirty="0"/>
            <a:t>Request from cores API</a:t>
          </a:r>
          <a:endParaRPr lang="en-US" sz="1300" kern="1200" dirty="0"/>
        </a:p>
      </dsp:txBody>
      <dsp:txXfrm>
        <a:off x="3879243" y="3596405"/>
        <a:ext cx="1098174" cy="532520"/>
      </dsp:txXfrm>
    </dsp:sp>
    <dsp:sp modelId="{6B591E44-11EA-4C1D-8B11-B572616A4F2C}">
      <dsp:nvSpPr>
        <dsp:cNvPr id="0" name=""/>
        <dsp:cNvSpPr/>
      </dsp:nvSpPr>
      <dsp:spPr>
        <a:xfrm rot="19457599">
          <a:off x="4941604" y="3688658"/>
          <a:ext cx="557284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557284" y="11381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206314" y="3686108"/>
        <a:ext cx="27864" cy="27864"/>
      </dsp:txXfrm>
    </dsp:sp>
    <dsp:sp modelId="{BFE1235A-AEDA-4CF7-8DFC-156985AB7A48}">
      <dsp:nvSpPr>
        <dsp:cNvPr id="0" name=""/>
        <dsp:cNvSpPr/>
      </dsp:nvSpPr>
      <dsp:spPr>
        <a:xfrm>
          <a:off x="5446508" y="3254587"/>
          <a:ext cx="1131308" cy="56565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 dirty="0"/>
            <a:t>Outcome , type of landing</a:t>
          </a:r>
          <a:endParaRPr lang="en-US" sz="1300" kern="1200" dirty="0"/>
        </a:p>
      </dsp:txBody>
      <dsp:txXfrm>
        <a:off x="5463075" y="3271154"/>
        <a:ext cx="1098174" cy="532520"/>
      </dsp:txXfrm>
    </dsp:sp>
    <dsp:sp modelId="{02A85507-2CD3-4436-86A1-1EB7F866C01A}">
      <dsp:nvSpPr>
        <dsp:cNvPr id="0" name=""/>
        <dsp:cNvSpPr/>
      </dsp:nvSpPr>
      <dsp:spPr>
        <a:xfrm rot="2142401">
          <a:off x="4941604" y="4013909"/>
          <a:ext cx="557284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557284" y="11381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206314" y="4011359"/>
        <a:ext cx="27864" cy="27864"/>
      </dsp:txXfrm>
    </dsp:sp>
    <dsp:sp modelId="{49C7D034-18A8-45D1-8A4F-924952F1F12B}">
      <dsp:nvSpPr>
        <dsp:cNvPr id="0" name=""/>
        <dsp:cNvSpPr/>
      </dsp:nvSpPr>
      <dsp:spPr>
        <a:xfrm>
          <a:off x="5446508" y="3905089"/>
          <a:ext cx="1131308" cy="56565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 dirty="0"/>
            <a:t>Core information</a:t>
          </a:r>
          <a:endParaRPr lang="en-US" sz="1300" kern="1200" dirty="0"/>
        </a:p>
      </dsp:txBody>
      <dsp:txXfrm>
        <a:off x="5463075" y="3921656"/>
        <a:ext cx="1098174" cy="53252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7A62FEB-A187-4830-BD27-BD20B1557E3B}">
      <dsp:nvSpPr>
        <dsp:cNvPr id="0" name=""/>
        <dsp:cNvSpPr/>
      </dsp:nvSpPr>
      <dsp:spPr>
        <a:xfrm>
          <a:off x="3345300" y="598580"/>
          <a:ext cx="45105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42628" y="45720"/>
              </a:lnTo>
              <a:lnTo>
                <a:pt x="242628" y="48690"/>
              </a:lnTo>
              <a:lnTo>
                <a:pt x="451057" y="48690"/>
              </a:lnTo>
            </a:path>
          </a:pathLst>
        </a:custGeom>
        <a:noFill/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558787" y="641830"/>
        <a:ext cx="24083" cy="4939"/>
      </dsp:txXfrm>
    </dsp:sp>
    <dsp:sp modelId="{C1C630B4-5535-4CB8-AA67-2C2E9E3ECF92}">
      <dsp:nvSpPr>
        <dsp:cNvPr id="0" name=""/>
        <dsp:cNvSpPr/>
      </dsp:nvSpPr>
      <dsp:spPr>
        <a:xfrm>
          <a:off x="1199434" y="0"/>
          <a:ext cx="2147666" cy="1288600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Response from </a:t>
          </a:r>
          <a:r>
            <a:rPr lang="en-GB" sz="1800" kern="1200" dirty="0" err="1"/>
            <a:t>static_url</a:t>
          </a:r>
          <a:endParaRPr lang="en-US" sz="1800" kern="1200" dirty="0"/>
        </a:p>
      </dsp:txBody>
      <dsp:txXfrm>
        <a:off x="1199434" y="0"/>
        <a:ext cx="2147666" cy="1288600"/>
      </dsp:txXfrm>
    </dsp:sp>
    <dsp:sp modelId="{421F9072-36DA-4D12-ACF4-FA669F1DE391}">
      <dsp:nvSpPr>
        <dsp:cNvPr id="0" name=""/>
        <dsp:cNvSpPr/>
      </dsp:nvSpPr>
      <dsp:spPr>
        <a:xfrm>
          <a:off x="2260961" y="1289770"/>
          <a:ext cx="2641630" cy="463363"/>
        </a:xfrm>
        <a:custGeom>
          <a:avLst/>
          <a:gdLst/>
          <a:ahLst/>
          <a:cxnLst/>
          <a:rect l="0" t="0" r="0" b="0"/>
          <a:pathLst>
            <a:path>
              <a:moveTo>
                <a:pt x="2641630" y="0"/>
              </a:moveTo>
              <a:lnTo>
                <a:pt x="2641630" y="248781"/>
              </a:lnTo>
              <a:lnTo>
                <a:pt x="0" y="248781"/>
              </a:lnTo>
              <a:lnTo>
                <a:pt x="0" y="463363"/>
              </a:lnTo>
            </a:path>
          </a:pathLst>
        </a:custGeom>
        <a:noFill/>
        <a:ln w="6350" cap="flat" cmpd="sng" algn="ctr">
          <a:solidFill>
            <a:schemeClr val="accent4">
              <a:hueOff val="2450223"/>
              <a:satOff val="-10194"/>
              <a:lumOff val="2402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514591" y="1518982"/>
        <a:ext cx="134370" cy="4939"/>
      </dsp:txXfrm>
    </dsp:sp>
    <dsp:sp modelId="{B2CB00A7-578F-4E83-B532-DD63ED628A61}">
      <dsp:nvSpPr>
        <dsp:cNvPr id="0" name=""/>
        <dsp:cNvSpPr/>
      </dsp:nvSpPr>
      <dsp:spPr>
        <a:xfrm>
          <a:off x="3828758" y="2970"/>
          <a:ext cx="2147666" cy="1288600"/>
        </a:xfrm>
        <a:prstGeom prst="rect">
          <a:avLst/>
        </a:prstGeom>
        <a:gradFill rotWithShape="0">
          <a:gsLst>
            <a:gs pos="0">
              <a:schemeClr val="accent4">
                <a:hueOff val="1960178"/>
                <a:satOff val="-8155"/>
                <a:lumOff val="1922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1960178"/>
                <a:satOff val="-8155"/>
                <a:lumOff val="1922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1960178"/>
                <a:satOff val="-8155"/>
                <a:lumOff val="1922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Create soup object from bs4</a:t>
          </a:r>
          <a:endParaRPr lang="en-US" sz="1800" kern="1200" dirty="0"/>
        </a:p>
      </dsp:txBody>
      <dsp:txXfrm>
        <a:off x="3828758" y="2970"/>
        <a:ext cx="2147666" cy="1288600"/>
      </dsp:txXfrm>
    </dsp:sp>
    <dsp:sp modelId="{40C6BBFE-E79D-42E5-813C-03F643EDCB90}">
      <dsp:nvSpPr>
        <dsp:cNvPr id="0" name=""/>
        <dsp:cNvSpPr/>
      </dsp:nvSpPr>
      <dsp:spPr>
        <a:xfrm>
          <a:off x="3332994" y="2384114"/>
          <a:ext cx="46336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63363" y="45720"/>
              </a:lnTo>
            </a:path>
          </a:pathLst>
        </a:custGeom>
        <a:noFill/>
        <a:ln w="6350" cap="flat" cmpd="sng" algn="ctr">
          <a:solidFill>
            <a:schemeClr val="accent4">
              <a:hueOff val="4900445"/>
              <a:satOff val="-20388"/>
              <a:lumOff val="4804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552327" y="2427364"/>
        <a:ext cx="24698" cy="4939"/>
      </dsp:txXfrm>
    </dsp:sp>
    <dsp:sp modelId="{D85324B9-8EB8-4C8F-B2DE-07DE083B1B26}">
      <dsp:nvSpPr>
        <dsp:cNvPr id="0" name=""/>
        <dsp:cNvSpPr/>
      </dsp:nvSpPr>
      <dsp:spPr>
        <a:xfrm>
          <a:off x="1187128" y="1785533"/>
          <a:ext cx="2147666" cy="1288600"/>
        </a:xfrm>
        <a:prstGeom prst="rect">
          <a:avLst/>
        </a:prstGeom>
        <a:gradFill rotWithShape="0">
          <a:gsLst>
            <a:gs pos="0">
              <a:schemeClr val="accent4">
                <a:hueOff val="3920356"/>
                <a:satOff val="-16311"/>
                <a:lumOff val="3843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3920356"/>
                <a:satOff val="-16311"/>
                <a:lumOff val="3843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3920356"/>
                <a:satOff val="-16311"/>
                <a:lumOff val="3843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Extract </a:t>
          </a:r>
          <a:r>
            <a:rPr lang="en-GB" sz="1800" kern="1200" dirty="0" err="1"/>
            <a:t>first_launch_table</a:t>
          </a:r>
          <a:endParaRPr lang="en-US" sz="1800" kern="1200" dirty="0"/>
        </a:p>
      </dsp:txBody>
      <dsp:txXfrm>
        <a:off x="1187128" y="1785533"/>
        <a:ext cx="2147666" cy="1288600"/>
      </dsp:txXfrm>
    </dsp:sp>
    <dsp:sp modelId="{FD3350A8-DF9E-4F9B-AE82-C1CC1E81CB64}">
      <dsp:nvSpPr>
        <dsp:cNvPr id="0" name=""/>
        <dsp:cNvSpPr/>
      </dsp:nvSpPr>
      <dsp:spPr>
        <a:xfrm>
          <a:off x="2260961" y="3072334"/>
          <a:ext cx="2641630" cy="463363"/>
        </a:xfrm>
        <a:custGeom>
          <a:avLst/>
          <a:gdLst/>
          <a:ahLst/>
          <a:cxnLst/>
          <a:rect l="0" t="0" r="0" b="0"/>
          <a:pathLst>
            <a:path>
              <a:moveTo>
                <a:pt x="2641630" y="0"/>
              </a:moveTo>
              <a:lnTo>
                <a:pt x="2641630" y="248781"/>
              </a:lnTo>
              <a:lnTo>
                <a:pt x="0" y="248781"/>
              </a:lnTo>
              <a:lnTo>
                <a:pt x="0" y="463363"/>
              </a:lnTo>
            </a:path>
          </a:pathLst>
        </a:custGeom>
        <a:noFill/>
        <a:ln w="6350" cap="flat" cmpd="sng" algn="ctr">
          <a:solidFill>
            <a:schemeClr val="accent4">
              <a:hueOff val="7350668"/>
              <a:satOff val="-30583"/>
              <a:lumOff val="7206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514591" y="3301545"/>
        <a:ext cx="134370" cy="4939"/>
      </dsp:txXfrm>
    </dsp:sp>
    <dsp:sp modelId="{79AE0496-37B7-4A7C-B059-98BA0CD8A47F}">
      <dsp:nvSpPr>
        <dsp:cNvPr id="0" name=""/>
        <dsp:cNvSpPr/>
      </dsp:nvSpPr>
      <dsp:spPr>
        <a:xfrm>
          <a:off x="3828758" y="1785533"/>
          <a:ext cx="2147666" cy="1288600"/>
        </a:xfrm>
        <a:prstGeom prst="rect">
          <a:avLst/>
        </a:prstGeom>
        <a:gradFill rotWithShape="0">
          <a:gsLst>
            <a:gs pos="0">
              <a:schemeClr val="accent4">
                <a:hueOff val="5880535"/>
                <a:satOff val="-24466"/>
                <a:lumOff val="5765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5880535"/>
                <a:satOff val="-24466"/>
                <a:lumOff val="5765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5880535"/>
                <a:satOff val="-24466"/>
                <a:lumOff val="5765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Get column name to create </a:t>
          </a:r>
          <a:r>
            <a:rPr lang="en-GB" sz="1800" kern="1200" dirty="0" err="1"/>
            <a:t>dataframes</a:t>
          </a:r>
          <a:endParaRPr lang="en-US" sz="1800" kern="1200" dirty="0"/>
        </a:p>
      </dsp:txBody>
      <dsp:txXfrm>
        <a:off x="3828758" y="1785533"/>
        <a:ext cx="2147666" cy="1288600"/>
      </dsp:txXfrm>
    </dsp:sp>
    <dsp:sp modelId="{9C503A66-7E22-430D-B92F-B0F4BEA5F5A0}">
      <dsp:nvSpPr>
        <dsp:cNvPr id="0" name=""/>
        <dsp:cNvSpPr/>
      </dsp:nvSpPr>
      <dsp:spPr>
        <a:xfrm>
          <a:off x="3332994" y="4166677"/>
          <a:ext cx="46336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63363" y="45720"/>
              </a:lnTo>
            </a:path>
          </a:pathLst>
        </a:custGeom>
        <a:noFill/>
        <a:ln w="6350" cap="flat" cmpd="sng" algn="ctr">
          <a:solidFill>
            <a:schemeClr val="accent4">
              <a:hueOff val="9800891"/>
              <a:satOff val="-40777"/>
              <a:lumOff val="9608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552327" y="4209927"/>
        <a:ext cx="24698" cy="4939"/>
      </dsp:txXfrm>
    </dsp:sp>
    <dsp:sp modelId="{5E6863A7-C88A-40DF-ACE3-19A023A9E781}">
      <dsp:nvSpPr>
        <dsp:cNvPr id="0" name=""/>
        <dsp:cNvSpPr/>
      </dsp:nvSpPr>
      <dsp:spPr>
        <a:xfrm>
          <a:off x="1187128" y="3568097"/>
          <a:ext cx="2147666" cy="1288600"/>
        </a:xfrm>
        <a:prstGeom prst="rect">
          <a:avLst/>
        </a:prstGeom>
        <a:gradFill rotWithShape="0">
          <a:gsLst>
            <a:gs pos="0">
              <a:schemeClr val="accent4">
                <a:hueOff val="7840713"/>
                <a:satOff val="-32622"/>
                <a:lumOff val="7686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7840713"/>
                <a:satOff val="-32622"/>
                <a:lumOff val="7686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7840713"/>
                <a:satOff val="-32622"/>
                <a:lumOff val="7686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For each row of the table, get value of each column</a:t>
          </a:r>
          <a:endParaRPr lang="en-US" sz="1800" kern="1200" dirty="0"/>
        </a:p>
      </dsp:txBody>
      <dsp:txXfrm>
        <a:off x="1187128" y="3568097"/>
        <a:ext cx="2147666" cy="1288600"/>
      </dsp:txXfrm>
    </dsp:sp>
    <dsp:sp modelId="{D0A0ECBE-96FB-4E0D-8831-35ECB44E3575}">
      <dsp:nvSpPr>
        <dsp:cNvPr id="0" name=""/>
        <dsp:cNvSpPr/>
      </dsp:nvSpPr>
      <dsp:spPr>
        <a:xfrm>
          <a:off x="3828758" y="3568097"/>
          <a:ext cx="2147666" cy="1288600"/>
        </a:xfrm>
        <a:prstGeom prst="rect">
          <a:avLst/>
        </a:prstGeom>
        <a:gradFill rotWithShape="0">
          <a:gsLst>
            <a:gs pos="0">
              <a:schemeClr val="accent4">
                <a:hueOff val="9800891"/>
                <a:satOff val="-40777"/>
                <a:lumOff val="9608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9800891"/>
                <a:satOff val="-40777"/>
                <a:lumOff val="9608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9800891"/>
                <a:satOff val="-40777"/>
                <a:lumOff val="9608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Create a merged </a:t>
          </a:r>
          <a:r>
            <a:rPr lang="en-GB" sz="1800" kern="1200" dirty="0" err="1"/>
            <a:t>dataframe</a:t>
          </a:r>
          <a:endParaRPr lang="en-US" sz="1800" kern="1200" dirty="0"/>
        </a:p>
      </dsp:txBody>
      <dsp:txXfrm>
        <a:off x="3828758" y="3568097"/>
        <a:ext cx="2147666" cy="12886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4B6BD6-6C53-45C3-BB82-CB5D883037C8}">
      <dsp:nvSpPr>
        <dsp:cNvPr id="0" name=""/>
        <dsp:cNvSpPr/>
      </dsp:nvSpPr>
      <dsp:spPr>
        <a:xfrm>
          <a:off x="682897" y="1590351"/>
          <a:ext cx="2711052" cy="2369801"/>
        </a:xfrm>
        <a:prstGeom prst="rightArrow">
          <a:avLst>
            <a:gd name="adj1" fmla="val 70000"/>
            <a:gd name="adj2" fmla="val 50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dkEdge">
          <a:bevelT w="144450" h="3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55880" tIns="13970" rIns="2794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 dirty="0"/>
            <a:t>Choose data </a:t>
          </a:r>
          <a:endParaRPr lang="en-US" sz="2200" kern="1200" dirty="0"/>
        </a:p>
      </dsp:txBody>
      <dsp:txXfrm>
        <a:off x="1360661" y="1945821"/>
        <a:ext cx="1321638" cy="1658861"/>
      </dsp:txXfrm>
    </dsp:sp>
    <dsp:sp modelId="{CF9C2027-7CB8-4146-B6F2-4C2CDC743F67}">
      <dsp:nvSpPr>
        <dsp:cNvPr id="0" name=""/>
        <dsp:cNvSpPr/>
      </dsp:nvSpPr>
      <dsp:spPr>
        <a:xfrm>
          <a:off x="5134" y="2097489"/>
          <a:ext cx="1355526" cy="1355526"/>
        </a:xfrm>
        <a:prstGeom prst="ellips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dirty="0"/>
            <a:t>Selection</a:t>
          </a:r>
          <a:endParaRPr lang="en-US" sz="1900" kern="1200" dirty="0"/>
        </a:p>
      </dsp:txBody>
      <dsp:txXfrm>
        <a:off x="203646" y="2296001"/>
        <a:ext cx="958502" cy="958502"/>
      </dsp:txXfrm>
    </dsp:sp>
    <dsp:sp modelId="{472417F9-01CC-4F10-8D58-EF48FC84E218}">
      <dsp:nvSpPr>
        <dsp:cNvPr id="0" name=""/>
        <dsp:cNvSpPr/>
      </dsp:nvSpPr>
      <dsp:spPr>
        <a:xfrm>
          <a:off x="4241154" y="1590351"/>
          <a:ext cx="2711052" cy="2369801"/>
        </a:xfrm>
        <a:prstGeom prst="rightArrow">
          <a:avLst>
            <a:gd name="adj1" fmla="val 70000"/>
            <a:gd name="adj2" fmla="val 50000"/>
          </a:avLst>
        </a:prstGeom>
        <a:solidFill>
          <a:schemeClr val="accent3">
            <a:tint val="40000"/>
            <a:alpha val="90000"/>
            <a:hueOff val="1014570"/>
            <a:satOff val="50000"/>
            <a:lumOff val="890"/>
            <a:alphaOff val="0"/>
          </a:schemeClr>
        </a:solidFill>
        <a:ln w="6350" cap="flat" cmpd="sng" algn="ctr">
          <a:solidFill>
            <a:schemeClr val="accent3">
              <a:tint val="40000"/>
              <a:alpha val="90000"/>
              <a:hueOff val="1014570"/>
              <a:satOff val="50000"/>
              <a:lumOff val="89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dkEdge">
          <a:bevelT w="144450" h="3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55880" tIns="13970" rIns="2794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 dirty="0"/>
            <a:t>Handling missing values</a:t>
          </a:r>
          <a:endParaRPr lang="en-US" sz="2200" kern="1200" dirty="0"/>
        </a:p>
      </dsp:txBody>
      <dsp:txXfrm>
        <a:off x="4918917" y="1945821"/>
        <a:ext cx="1321638" cy="1658861"/>
      </dsp:txXfrm>
    </dsp:sp>
    <dsp:sp modelId="{9058EC97-D798-4387-B591-52C856171F0D}">
      <dsp:nvSpPr>
        <dsp:cNvPr id="0" name=""/>
        <dsp:cNvSpPr/>
      </dsp:nvSpPr>
      <dsp:spPr>
        <a:xfrm>
          <a:off x="3563391" y="2097489"/>
          <a:ext cx="1355526" cy="1355526"/>
        </a:xfrm>
        <a:prstGeom prst="ellipse">
          <a:avLst/>
        </a:prstGeom>
        <a:gradFill rotWithShape="0">
          <a:gsLst>
            <a:gs pos="0">
              <a:schemeClr val="accent3">
                <a:hueOff val="1355300"/>
                <a:satOff val="50000"/>
                <a:lumOff val="-735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1355300"/>
                <a:satOff val="50000"/>
                <a:lumOff val="-735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1355300"/>
                <a:satOff val="50000"/>
                <a:lumOff val="-735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dirty="0" err="1"/>
            <a:t>Preprocessing</a:t>
          </a:r>
          <a:endParaRPr lang="en-US" sz="1900" kern="1200" dirty="0"/>
        </a:p>
      </dsp:txBody>
      <dsp:txXfrm>
        <a:off x="3761903" y="2296001"/>
        <a:ext cx="958502" cy="958502"/>
      </dsp:txXfrm>
    </dsp:sp>
    <dsp:sp modelId="{9D739AD2-5CF7-4F3E-B5EA-218C9F668AAD}">
      <dsp:nvSpPr>
        <dsp:cNvPr id="0" name=""/>
        <dsp:cNvSpPr/>
      </dsp:nvSpPr>
      <dsp:spPr>
        <a:xfrm>
          <a:off x="7799411" y="1590351"/>
          <a:ext cx="2711052" cy="2369801"/>
        </a:xfrm>
        <a:prstGeom prst="rightArrow">
          <a:avLst>
            <a:gd name="adj1" fmla="val 70000"/>
            <a:gd name="adj2" fmla="val 50000"/>
          </a:avLst>
        </a:prstGeom>
        <a:solidFill>
          <a:schemeClr val="accent3">
            <a:tint val="40000"/>
            <a:alpha val="90000"/>
            <a:hueOff val="2029141"/>
            <a:satOff val="100000"/>
            <a:lumOff val="1779"/>
            <a:alphaOff val="0"/>
          </a:schemeClr>
        </a:solidFill>
        <a:ln w="6350" cap="flat" cmpd="sng" algn="ctr">
          <a:solidFill>
            <a:schemeClr val="accent3">
              <a:tint val="40000"/>
              <a:alpha val="90000"/>
              <a:hueOff val="2029141"/>
              <a:satOff val="100000"/>
              <a:lumOff val="1779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dkEdge">
          <a:bevelT w="144450" h="3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55880" tIns="13970" rIns="2794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 dirty="0"/>
            <a:t>Check datatype formatting</a:t>
          </a:r>
          <a:endParaRPr lang="en-US" sz="2200" kern="1200" dirty="0"/>
        </a:p>
      </dsp:txBody>
      <dsp:txXfrm>
        <a:off x="8477174" y="1945821"/>
        <a:ext cx="1321638" cy="1658861"/>
      </dsp:txXfrm>
    </dsp:sp>
    <dsp:sp modelId="{AACB1E9D-619C-43E6-89B2-BFDC230159BC}">
      <dsp:nvSpPr>
        <dsp:cNvPr id="0" name=""/>
        <dsp:cNvSpPr/>
      </dsp:nvSpPr>
      <dsp:spPr>
        <a:xfrm>
          <a:off x="7121648" y="2097489"/>
          <a:ext cx="1355526" cy="1355526"/>
        </a:xfrm>
        <a:prstGeom prst="ellipse">
          <a:avLst/>
        </a:prstGeom>
        <a:gradFill rotWithShape="0">
          <a:gsLst>
            <a:gs pos="0">
              <a:schemeClr val="accent3">
                <a:hueOff val="2710599"/>
                <a:satOff val="100000"/>
                <a:lumOff val="-1470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2710599"/>
                <a:satOff val="100000"/>
                <a:lumOff val="-1470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2710599"/>
                <a:satOff val="100000"/>
                <a:lumOff val="-1470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dirty="0"/>
            <a:t>Transformation</a:t>
          </a:r>
          <a:endParaRPr lang="en-US" sz="1900" kern="1200" dirty="0"/>
        </a:p>
      </dsp:txBody>
      <dsp:txXfrm>
        <a:off x="7320160" y="2296001"/>
        <a:ext cx="958502" cy="95850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C3AEBEA-33A9-4587-B921-B5F5650F35C2}">
      <dsp:nvSpPr>
        <dsp:cNvPr id="0" name=""/>
        <dsp:cNvSpPr/>
      </dsp:nvSpPr>
      <dsp:spPr>
        <a:xfrm>
          <a:off x="132350" y="1833069"/>
          <a:ext cx="1947526" cy="6417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Split data</a:t>
          </a:r>
          <a:endParaRPr lang="en-US" sz="2000" kern="1200" dirty="0"/>
        </a:p>
      </dsp:txBody>
      <dsp:txXfrm>
        <a:off x="132350" y="1833069"/>
        <a:ext cx="1947526" cy="641798"/>
      </dsp:txXfrm>
    </dsp:sp>
    <dsp:sp modelId="{3DCB8E23-B731-42B3-AE13-8C10771979AD}">
      <dsp:nvSpPr>
        <dsp:cNvPr id="0" name=""/>
        <dsp:cNvSpPr/>
      </dsp:nvSpPr>
      <dsp:spPr>
        <a:xfrm>
          <a:off x="132350" y="3186401"/>
          <a:ext cx="1947526" cy="12024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Split into train and test data</a:t>
          </a:r>
          <a:endParaRPr lang="en-US" sz="2000" kern="1200" dirty="0"/>
        </a:p>
      </dsp:txBody>
      <dsp:txXfrm>
        <a:off x="132350" y="3186401"/>
        <a:ext cx="1947526" cy="1202417"/>
      </dsp:txXfrm>
    </dsp:sp>
    <dsp:sp modelId="{9A9F5AFA-CE0B-40C3-A109-FCB880CB3ABA}">
      <dsp:nvSpPr>
        <dsp:cNvPr id="0" name=""/>
        <dsp:cNvSpPr/>
      </dsp:nvSpPr>
      <dsp:spPr>
        <a:xfrm>
          <a:off x="130136" y="1637873"/>
          <a:ext cx="154916" cy="154916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C3AF8D6E-3403-4207-AB6E-966FDFA6D089}">
      <dsp:nvSpPr>
        <dsp:cNvPr id="0" name=""/>
        <dsp:cNvSpPr/>
      </dsp:nvSpPr>
      <dsp:spPr>
        <a:xfrm>
          <a:off x="238578" y="1420990"/>
          <a:ext cx="154916" cy="154916"/>
        </a:xfrm>
        <a:prstGeom prst="ellipse">
          <a:avLst/>
        </a:prstGeom>
        <a:solidFill>
          <a:schemeClr val="accent2">
            <a:hueOff val="-80854"/>
            <a:satOff val="-4663"/>
            <a:lumOff val="479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210C49F3-73C4-4B00-966B-9B2F5EF1D2A4}">
      <dsp:nvSpPr>
        <dsp:cNvPr id="0" name=""/>
        <dsp:cNvSpPr/>
      </dsp:nvSpPr>
      <dsp:spPr>
        <a:xfrm>
          <a:off x="498839" y="1464366"/>
          <a:ext cx="243440" cy="243440"/>
        </a:xfrm>
        <a:prstGeom prst="ellipse">
          <a:avLst/>
        </a:prstGeom>
        <a:solidFill>
          <a:schemeClr val="accent2">
            <a:hueOff val="-161707"/>
            <a:satOff val="-9325"/>
            <a:lumOff val="959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7B7C05F9-D6EE-4D9E-853A-9BBD1C7ED922}">
      <dsp:nvSpPr>
        <dsp:cNvPr id="0" name=""/>
        <dsp:cNvSpPr/>
      </dsp:nvSpPr>
      <dsp:spPr>
        <a:xfrm>
          <a:off x="715722" y="1225794"/>
          <a:ext cx="154916" cy="154916"/>
        </a:xfrm>
        <a:prstGeom prst="ellipse">
          <a:avLst/>
        </a:prstGeom>
        <a:solidFill>
          <a:schemeClr val="accent2">
            <a:hueOff val="-242561"/>
            <a:satOff val="-13988"/>
            <a:lumOff val="1438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6E26F70A-DECD-4879-A3CE-B949F2154025}">
      <dsp:nvSpPr>
        <dsp:cNvPr id="0" name=""/>
        <dsp:cNvSpPr/>
      </dsp:nvSpPr>
      <dsp:spPr>
        <a:xfrm>
          <a:off x="997671" y="1139041"/>
          <a:ext cx="154916" cy="154916"/>
        </a:xfrm>
        <a:prstGeom prst="ellipse">
          <a:avLst/>
        </a:prstGeom>
        <a:solidFill>
          <a:schemeClr val="accent2">
            <a:hueOff val="-323414"/>
            <a:satOff val="-18651"/>
            <a:lumOff val="1917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6BEA7183-C771-467E-A08C-A07D285583E7}">
      <dsp:nvSpPr>
        <dsp:cNvPr id="0" name=""/>
        <dsp:cNvSpPr/>
      </dsp:nvSpPr>
      <dsp:spPr>
        <a:xfrm>
          <a:off x="1344685" y="1290860"/>
          <a:ext cx="154916" cy="154916"/>
        </a:xfrm>
        <a:prstGeom prst="ellipse">
          <a:avLst/>
        </a:prstGeom>
        <a:solidFill>
          <a:schemeClr val="accent2">
            <a:hueOff val="-404268"/>
            <a:satOff val="-23313"/>
            <a:lumOff val="2397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54FCFDFA-0175-48E2-8E06-90E2D01378E9}">
      <dsp:nvSpPr>
        <dsp:cNvPr id="0" name=""/>
        <dsp:cNvSpPr/>
      </dsp:nvSpPr>
      <dsp:spPr>
        <a:xfrm>
          <a:off x="1561568" y="1399301"/>
          <a:ext cx="243440" cy="243440"/>
        </a:xfrm>
        <a:prstGeom prst="ellipse">
          <a:avLst/>
        </a:prstGeom>
        <a:solidFill>
          <a:schemeClr val="accent2">
            <a:hueOff val="-485121"/>
            <a:satOff val="-27976"/>
            <a:lumOff val="2876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1DFCA9C3-B457-4B52-8A86-F7F618510063}">
      <dsp:nvSpPr>
        <dsp:cNvPr id="0" name=""/>
        <dsp:cNvSpPr/>
      </dsp:nvSpPr>
      <dsp:spPr>
        <a:xfrm>
          <a:off x="1865205" y="1637873"/>
          <a:ext cx="154916" cy="154916"/>
        </a:xfrm>
        <a:prstGeom prst="ellipse">
          <a:avLst/>
        </a:prstGeom>
        <a:solidFill>
          <a:schemeClr val="accent2">
            <a:hueOff val="-565975"/>
            <a:satOff val="-32639"/>
            <a:lumOff val="335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5A3D86D4-6399-44B4-8B12-64B0F1F03467}">
      <dsp:nvSpPr>
        <dsp:cNvPr id="0" name=""/>
        <dsp:cNvSpPr/>
      </dsp:nvSpPr>
      <dsp:spPr>
        <a:xfrm>
          <a:off x="1995336" y="1876445"/>
          <a:ext cx="154916" cy="154916"/>
        </a:xfrm>
        <a:prstGeom prst="ellipse">
          <a:avLst/>
        </a:prstGeom>
        <a:solidFill>
          <a:schemeClr val="accent2">
            <a:hueOff val="-646828"/>
            <a:satOff val="-37301"/>
            <a:lumOff val="383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45B2EC9D-0290-4ACF-B5FF-C746144BAD8A}">
      <dsp:nvSpPr>
        <dsp:cNvPr id="0" name=""/>
        <dsp:cNvSpPr/>
      </dsp:nvSpPr>
      <dsp:spPr>
        <a:xfrm>
          <a:off x="867541" y="1420990"/>
          <a:ext cx="398357" cy="398357"/>
        </a:xfrm>
        <a:prstGeom prst="ellipse">
          <a:avLst/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7DC19D7B-96B6-448C-842E-46886C832B2D}">
      <dsp:nvSpPr>
        <dsp:cNvPr id="0" name=""/>
        <dsp:cNvSpPr/>
      </dsp:nvSpPr>
      <dsp:spPr>
        <a:xfrm>
          <a:off x="21695" y="2245147"/>
          <a:ext cx="154916" cy="154916"/>
        </a:xfrm>
        <a:prstGeom prst="ellipse">
          <a:avLst/>
        </a:prstGeom>
        <a:solidFill>
          <a:schemeClr val="accent2">
            <a:hueOff val="-808535"/>
            <a:satOff val="-46627"/>
            <a:lumOff val="4793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0B66AB83-13DA-43FD-BDE0-57C9C9EEA9B0}">
      <dsp:nvSpPr>
        <dsp:cNvPr id="0" name=""/>
        <dsp:cNvSpPr/>
      </dsp:nvSpPr>
      <dsp:spPr>
        <a:xfrm>
          <a:off x="151825" y="2440343"/>
          <a:ext cx="243440" cy="243440"/>
        </a:xfrm>
        <a:prstGeom prst="ellipse">
          <a:avLst/>
        </a:prstGeom>
        <a:solidFill>
          <a:schemeClr val="accent2">
            <a:hueOff val="-889388"/>
            <a:satOff val="-51289"/>
            <a:lumOff val="5273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71F5F1F2-A8D4-4400-9C7F-33F50E8FDE02}">
      <dsp:nvSpPr>
        <dsp:cNvPr id="0" name=""/>
        <dsp:cNvSpPr/>
      </dsp:nvSpPr>
      <dsp:spPr>
        <a:xfrm>
          <a:off x="477150" y="2613850"/>
          <a:ext cx="354095" cy="354095"/>
        </a:xfrm>
        <a:prstGeom prst="ellipse">
          <a:avLst/>
        </a:prstGeom>
        <a:solidFill>
          <a:schemeClr val="accent2">
            <a:hueOff val="-970242"/>
            <a:satOff val="-55952"/>
            <a:lumOff val="5752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0E96C2A4-F106-4EF3-9EB4-7A0456B0F82D}">
      <dsp:nvSpPr>
        <dsp:cNvPr id="0" name=""/>
        <dsp:cNvSpPr/>
      </dsp:nvSpPr>
      <dsp:spPr>
        <a:xfrm>
          <a:off x="932606" y="2895798"/>
          <a:ext cx="154916" cy="154916"/>
        </a:xfrm>
        <a:prstGeom prst="ellipse">
          <a:avLst/>
        </a:prstGeom>
        <a:solidFill>
          <a:schemeClr val="accent2">
            <a:hueOff val="-1051095"/>
            <a:satOff val="-60615"/>
            <a:lumOff val="623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FA22F098-B96B-4F70-BC66-BC48D8D80DE6}">
      <dsp:nvSpPr>
        <dsp:cNvPr id="0" name=""/>
        <dsp:cNvSpPr/>
      </dsp:nvSpPr>
      <dsp:spPr>
        <a:xfrm>
          <a:off x="1019359" y="2613850"/>
          <a:ext cx="243440" cy="243440"/>
        </a:xfrm>
        <a:prstGeom prst="ellipse">
          <a:avLst/>
        </a:prstGeom>
        <a:solidFill>
          <a:schemeClr val="accent2">
            <a:hueOff val="-1131949"/>
            <a:satOff val="-65277"/>
            <a:lumOff val="671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C64FBF77-9BC5-45CC-A8E5-175334CA3F0C}">
      <dsp:nvSpPr>
        <dsp:cNvPr id="0" name=""/>
        <dsp:cNvSpPr/>
      </dsp:nvSpPr>
      <dsp:spPr>
        <a:xfrm>
          <a:off x="1236243" y="2917487"/>
          <a:ext cx="154916" cy="154916"/>
        </a:xfrm>
        <a:prstGeom prst="ellipse">
          <a:avLst/>
        </a:prstGeom>
        <a:solidFill>
          <a:schemeClr val="accent2">
            <a:hueOff val="-1212803"/>
            <a:satOff val="-69940"/>
            <a:lumOff val="719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B21C56C2-E694-4C5B-84AB-014FC2530F44}">
      <dsp:nvSpPr>
        <dsp:cNvPr id="0" name=""/>
        <dsp:cNvSpPr/>
      </dsp:nvSpPr>
      <dsp:spPr>
        <a:xfrm>
          <a:off x="1431438" y="2570473"/>
          <a:ext cx="354095" cy="354095"/>
        </a:xfrm>
        <a:prstGeom prst="ellipse">
          <a:avLst/>
        </a:prstGeom>
        <a:solidFill>
          <a:schemeClr val="accent2">
            <a:hueOff val="-1293656"/>
            <a:satOff val="-74603"/>
            <a:lumOff val="7669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1B7F4AD4-3C45-424C-8A14-20B0DF674A79}">
      <dsp:nvSpPr>
        <dsp:cNvPr id="0" name=""/>
        <dsp:cNvSpPr/>
      </dsp:nvSpPr>
      <dsp:spPr>
        <a:xfrm>
          <a:off x="1908582" y="2483719"/>
          <a:ext cx="243440" cy="243440"/>
        </a:xfrm>
        <a:prstGeom prst="ellipse">
          <a:avLst/>
        </a:prstGeom>
        <a:solidFill>
          <a:schemeClr val="accent2">
            <a:hueOff val="-1374509"/>
            <a:satOff val="-79265"/>
            <a:lumOff val="8149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5698C21F-328E-4296-B971-60F83475CE0F}">
      <dsp:nvSpPr>
        <dsp:cNvPr id="0" name=""/>
        <dsp:cNvSpPr/>
      </dsp:nvSpPr>
      <dsp:spPr>
        <a:xfrm>
          <a:off x="2152023" y="1464006"/>
          <a:ext cx="714950" cy="1364919"/>
        </a:xfrm>
        <a:prstGeom prst="chevron">
          <a:avLst>
            <a:gd name="adj" fmla="val 6231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E601D8AD-15DE-48C1-972C-2397DE3B38A6}">
      <dsp:nvSpPr>
        <dsp:cNvPr id="0" name=""/>
        <dsp:cNvSpPr/>
      </dsp:nvSpPr>
      <dsp:spPr>
        <a:xfrm>
          <a:off x="2866974" y="1464669"/>
          <a:ext cx="1949866" cy="13649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dirty="0"/>
            <a:t>Find best Hyperparameter</a:t>
          </a:r>
          <a:endParaRPr lang="en-US" sz="2000" kern="1200" dirty="0"/>
        </a:p>
      </dsp:txBody>
      <dsp:txXfrm>
        <a:off x="2866974" y="1464669"/>
        <a:ext cx="1949866" cy="1364906"/>
      </dsp:txXfrm>
    </dsp:sp>
    <dsp:sp modelId="{301649BC-59AD-40D1-8569-FC01475E0CF1}">
      <dsp:nvSpPr>
        <dsp:cNvPr id="0" name=""/>
        <dsp:cNvSpPr/>
      </dsp:nvSpPr>
      <dsp:spPr>
        <a:xfrm>
          <a:off x="2866974" y="3186401"/>
          <a:ext cx="1949866" cy="12024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dirty="0"/>
            <a:t>SVM, Classification Trees and Logistic Regression</a:t>
          </a:r>
          <a:endParaRPr lang="en-US" sz="2000" kern="1200" dirty="0"/>
        </a:p>
      </dsp:txBody>
      <dsp:txXfrm>
        <a:off x="2866974" y="3186401"/>
        <a:ext cx="1949866" cy="1202417"/>
      </dsp:txXfrm>
    </dsp:sp>
    <dsp:sp modelId="{822D9A85-58C6-42E1-A6B6-7C86B793B4E7}">
      <dsp:nvSpPr>
        <dsp:cNvPr id="0" name=""/>
        <dsp:cNvSpPr/>
      </dsp:nvSpPr>
      <dsp:spPr>
        <a:xfrm>
          <a:off x="4816840" y="1464006"/>
          <a:ext cx="714950" cy="1364919"/>
        </a:xfrm>
        <a:prstGeom prst="chevron">
          <a:avLst>
            <a:gd name="adj" fmla="val 62310"/>
          </a:avLst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FD9B82C7-149C-4D83-99BC-2358D3F51A47}">
      <dsp:nvSpPr>
        <dsp:cNvPr id="0" name=""/>
        <dsp:cNvSpPr/>
      </dsp:nvSpPr>
      <dsp:spPr>
        <a:xfrm>
          <a:off x="5678031" y="1367175"/>
          <a:ext cx="1657386" cy="1657386"/>
        </a:xfrm>
        <a:prstGeom prst="ellipse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000" b="0" i="0" kern="1200" dirty="0"/>
            <a:t>Find the method performs best </a:t>
          </a:r>
          <a:endParaRPr lang="en-US" sz="2000" kern="1200" dirty="0"/>
        </a:p>
      </dsp:txBody>
      <dsp:txXfrm>
        <a:off x="5920750" y="1609894"/>
        <a:ext cx="1171948" cy="1171948"/>
      </dsp:txXfrm>
    </dsp:sp>
    <dsp:sp modelId="{D8735DC5-59D9-4630-88EE-FD166E0479D8}">
      <dsp:nvSpPr>
        <dsp:cNvPr id="0" name=""/>
        <dsp:cNvSpPr/>
      </dsp:nvSpPr>
      <dsp:spPr>
        <a:xfrm>
          <a:off x="5531791" y="3186401"/>
          <a:ext cx="1949866" cy="12024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Using test data accuracy</a:t>
          </a:r>
          <a:endParaRPr lang="en-US" sz="2000" kern="1200" dirty="0"/>
        </a:p>
      </dsp:txBody>
      <dsp:txXfrm>
        <a:off x="5531791" y="3186401"/>
        <a:ext cx="1949866" cy="120241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Process6">
  <dgm:title val=""/>
  <dgm:desc val=""/>
  <dgm:catLst>
    <dgm:cat type="process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L"/>
          <dgm:param type="nodeHorzAlign" val="l"/>
        </dgm:alg>
      </dgm:if>
      <dgm:else name="Name2">
        <dgm:alg type="lin">
          <dgm:param type="linDir" val="from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refFor="ch" refForName="compNode" fact="0.7"/>
      <dgm:constr type="ctrY" for="ch" forName="compNode" refType="h" fact="0.5"/>
      <dgm:constr type="w" for="ch" forName="aSpace" refType="w" fact="0.05"/>
      <dgm:constr type="primFontSz" for="des" forName="childTextHidden" op="equ" val="65"/>
      <dgm:constr type="primFontSz" for="des" forName="parentText" op="equ"/>
    </dgm:constrLst>
    <dgm:ruleLst/>
    <dgm:forEach name="aNodeForEach" axis="ch" ptType="node">
      <dgm:layoutNode name="compNode">
        <dgm:alg type="composite">
          <dgm:param type="ar" val="1.43"/>
        </dgm:alg>
        <dgm:shape xmlns:r="http://schemas.openxmlformats.org/officeDocument/2006/relationships" r:blip="">
          <dgm:adjLst/>
        </dgm:shape>
        <dgm:presOf/>
        <dgm:choose name="Name3">
          <dgm:if name="Name4" func="var" arg="dir" op="equ" val="norm">
            <dgm:constrLst>
              <dgm:constr type="w" for="ch" forName="childTextVisible" refType="w" fact="0.8"/>
              <dgm:constr type="h" for="ch" forName="childTextVisible" refType="h"/>
              <dgm:constr type="r" for="ch" forName="childTextVisible" refType="w"/>
              <dgm:constr type="w" for="ch" forName="childTextHidden" refType="w" fact="0.6"/>
              <dgm:constr type="h" for="ch" forName="childTextHidden" refType="h"/>
              <dgm:constr type="r" for="ch" forName="childTextHidden" refType="w"/>
              <dgm:constr type="l" for="ch" forName="parentText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if>
          <dgm:else name="Name5">
            <dgm:constrLst>
              <dgm:constr type="w" for="ch" forName="childTextVisible" refType="w" fact="0.8"/>
              <dgm:constr type="h" for="ch" forName="childTextVisible" refType="h"/>
              <dgm:constr type="l" for="ch" forName="childTextVisible"/>
              <dgm:constr type="w" for="ch" forName="childTextHidden" refType="w" fact="0.6"/>
              <dgm:constr type="h" for="ch" forName="childTextHidden" refType="h"/>
              <dgm:constr type="l" for="ch" forName="childTextHidden"/>
              <dgm:constr type="r" for="ch" forName="parentText" refType="w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else>
        </dgm:choose>
        <dgm:ruleLst/>
        <dgm:layoutNode name="noGeometry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childTextVisible" styleLbl="bgAccFollowNode1">
          <dgm:varLst>
            <dgm:bulletEnabled val="1"/>
          </dgm:varLst>
          <dgm:alg type="sp"/>
          <dgm:choose name="Name6">
            <dgm:if name="Name7" func="var" arg="dir" op="equ" val="norm">
              <dgm:shape xmlns:r="http://schemas.openxmlformats.org/officeDocument/2006/relationships" type="rightArrow" r:blip="">
                <dgm:adjLst>
                  <dgm:adj idx="1" val="0.7"/>
                  <dgm:adj idx="2" val="0.5"/>
                </dgm:adjLst>
              </dgm:shape>
            </dgm:if>
            <dgm:else name="Name8">
              <dgm:shape xmlns:r="http://schemas.openxmlformats.org/officeDocument/2006/relationships" type="leftArrow" r:blip="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/>
          <dgm:ruleLst/>
        </dgm:layoutNode>
        <dgm:layoutNode name="childTextHidden" styleLbl="bgAccFollowNode1">
          <dgm:choose name="Name9">
            <dgm:if name="Name10" axis="des followSib" ptType="node node" st="1 1" cnt="1 0" func="cnt" op="gte" val="1">
              <dgm:alg type="tx">
                <dgm:param type="stBulletLvl" val="1"/>
                <dgm:param type="txAnchorVertCh" val="mid"/>
              </dgm:alg>
            </dgm:if>
            <dgm:else name="Name11">
              <dgm:alg type="tx">
                <dgm:param type="stBulletLvl" val="2"/>
                <dgm:param type="txAnchorVertCh" val="mid"/>
              </dgm:alg>
            </dgm:else>
          </dgm:choose>
          <dgm:choose name="Name12">
            <dgm:if name="Name13" func="var" arg="dir" op="equ" val="norm">
              <dgm:shape xmlns:r="http://schemas.openxmlformats.org/officeDocument/2006/relationships" type="rightArrow" r:blip="" hideGeom="1">
                <dgm:adjLst>
                  <dgm:adj idx="1" val="0.7"/>
                  <dgm:adj idx="2" val="0.5"/>
                </dgm:adjLst>
              </dgm:shape>
            </dgm:if>
            <dgm:else name="Name14">
              <dgm:shape xmlns:r="http://schemas.openxmlformats.org/officeDocument/2006/relationships" type="leftArrow" r:blip="" hideGeom="1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rMarg" refType="primFontSz" fact="0.1"/>
            <dgm:constr type="lMarg" refType="primFontSz" fact="0.2"/>
          </dgm:constrLst>
          <dgm:ruleLst>
            <dgm:rule type="primFontSz" val="5" fact="NaN" max="NaN"/>
          </dgm:ruleLst>
        </dgm:layoutNode>
        <dgm:layoutNode name="parentText" styleLbl="node1">
          <dgm:varLst>
            <dgm:chMax val="1"/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primFontSz" val="65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choose name="Name15">
        <dgm:if name="Name16" axis="self" ptType="node" func="revPos" op="gte" val="2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9/3/layout/RandomtoResultProcess">
  <dgm:title val=""/>
  <dgm:desc val=""/>
  <dgm:catLst>
    <dgm:cat type="process" pri="1275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Name0">
    <dgm:varLst>
      <dgm:dir/>
      <dgm:animOne val="branch"/>
      <dgm:animLvl val="lvl"/>
    </dgm:varLst>
    <dgm:choose name="Name1">
      <dgm:if name="Name2" func="var" arg="dir" op="equ" val="norm">
        <dgm:alg type="lin">
          <dgm:param type="fallback" val="2D"/>
          <dgm:param type="nodeVertAlign" val="t"/>
        </dgm:alg>
      </dgm:if>
      <dgm:else name="Name3">
        <dgm:alg type="lin">
          <dgm:param type="fallback" val="2D"/>
          <dgm:param type="nodeVertAlign" val="t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userH" refType="h" fact="2"/>
      <dgm:constr type="w" for="ch" forName="chaos" refType="userH" fact="0.681"/>
      <dgm:constr type="h" for="ch" forName="chaos" refType="userH"/>
      <dgm:constr type="w" for="ch" forName="middle" refType="userH" fact="0.6"/>
      <dgm:constr type="h" for="ch" forName="middle" refType="userH"/>
      <dgm:constr type="w" for="ch" forName="last" refType="userH" fact="0.6"/>
      <dgm:constr type="h" for="ch" forName="last" refType="userH"/>
      <dgm:constr type="w" for="ch" forName="chevronComposite1" refType="userH" fact="0.22"/>
      <dgm:constr type="h" for="ch" forName="chevronComposite1" refType="userH" fact="0.52"/>
      <dgm:constr type="w" for="ch" forName="chevronComposite2" refType="userH" fact="0.22"/>
      <dgm:constr type="h" for="ch" forName="chevronComposite2" refType="userH" fact="0.52"/>
      <dgm:constr type="w" for="ch" forName="overlap" refType="userH" fact="-0.04"/>
      <dgm:constr type="h" for="ch" forName="overlap" refType="userH" fact="0.06"/>
      <dgm:constr type="primFontSz" for="des" forName="parTx1" op="equ" val="65"/>
      <dgm:constr type="primFontSz" for="des" forName="parTxMid" refType="primFontSz" refFor="des" refForName="parTx1" op="equ"/>
      <dgm:constr type="primFontSz" for="des" forName="circleTx" refType="primFontSz" refFor="des" refForName="parTx1" op="equ"/>
      <dgm:constr type="primFontSz" for="des" forName="desTx1" op="equ" val="65"/>
      <dgm:constr type="primFontSz" for="des" forName="desTxMid" refType="primFontSz" refFor="des" refForName="desTx1" op="equ"/>
      <dgm:constr type="primFontSz" for="des" forName="desTxN" refType="primFontSz" refFor="des" refForName="desTx1" op="equ"/>
    </dgm:constrLst>
    <dgm:forEach name="Name4" axis="ch" ptType="node">
      <dgm:choose name="Name5">
        <dgm:if name="Name6" axis="self" ptType="node" func="pos" op="equ" val="1">
          <dgm:layoutNode name="chaos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parTx1" refType="w" fact="0.5"/>
              <dgm:constr type="t" for="ch" forName="parTx1" refType="w" fact="0.32"/>
              <dgm:constr type="w" for="ch" forName="parTx1" refType="w" fact="0.88"/>
              <dgm:constr type="h" for="ch" forName="parTx1" refType="w" fact="0.29"/>
              <dgm:constr type="ctrX" for="ch" forName="desTx1" refType="w" fact="0.5"/>
              <dgm:constr type="b" for="ch" forName="desTx1" refType="h"/>
              <dgm:constr type="w" for="ch" forName="desTx1" refType="w" fact="0.88"/>
              <dgm:constr type="h" for="ch" forName="desTx1" refType="h" fact="0.37"/>
              <dgm:constr type="l" for="ch" forName="c1" refType="w" fact="0.05"/>
              <dgm:constr type="t" for="ch" forName="c1" refType="w" fact="0.23"/>
              <dgm:constr type="w" for="ch" forName="c1" refType="w" fact="0.07"/>
              <dgm:constr type="h" for="ch" forName="c1" refType="w" refFor="ch" refForName="c1"/>
              <dgm:constr type="l" for="ch" forName="c2" refType="w" fact="0.1"/>
              <dgm:constr type="t" for="ch" forName="c2" refType="w" fact="0.13"/>
              <dgm:constr type="w" for="ch" forName="c2" refType="w" fact="0.07"/>
              <dgm:constr type="h" for="ch" forName="c2" refType="w" refFor="ch" refForName="c2"/>
              <dgm:constr type="l" for="ch" forName="c3" refType="w" fact="0.22"/>
              <dgm:constr type="t" for="ch" forName="c3" refType="w" fact="0.15"/>
              <dgm:constr type="w" for="ch" forName="c3" refType="w" fact="0.11"/>
              <dgm:constr type="h" for="ch" forName="c3" refType="w" refFor="ch" refForName="c3"/>
              <dgm:constr type="l" for="ch" forName="c4" refType="w" fact="0.32"/>
              <dgm:constr type="t" for="ch" forName="c4" refType="w" fact="0.04"/>
              <dgm:constr type="w" for="ch" forName="c4" refType="w" fact="0.07"/>
              <dgm:constr type="h" for="ch" forName="c4" refType="w" refFor="ch" refForName="c4"/>
              <dgm:constr type="l" for="ch" forName="c5" refType="w" fact="0.45"/>
              <dgm:constr type="t" for="ch" forName="c5" refType="w" fact="0"/>
              <dgm:constr type="w" for="ch" forName="c5" refType="w" fact="0.07"/>
              <dgm:constr type="h" for="ch" forName="c5" refType="w" refFor="ch" refForName="c5"/>
              <dgm:constr type="l" for="ch" forName="c6" refType="w" fact="0.61"/>
              <dgm:constr type="t" for="ch" forName="c6" refType="w" fact="0.07"/>
              <dgm:constr type="w" for="ch" forName="c6" refType="w" fact="0.07"/>
              <dgm:constr type="h" for="ch" forName="c6" refType="w" refFor="ch" refForName="c6"/>
              <dgm:constr type="l" for="ch" forName="c7" refType="w" fact="0.71"/>
              <dgm:constr type="t" for="ch" forName="c7" refType="w" fact="0.12"/>
              <dgm:constr type="w" for="ch" forName="c7" refType="w" fact="0.11"/>
              <dgm:constr type="h" for="ch" forName="c7" refType="w" refFor="ch" refForName="c7"/>
              <dgm:constr type="l" for="ch" forName="c8" refType="w" fact="0.85"/>
              <dgm:constr type="t" for="ch" forName="c8" refType="w" fact="0.23"/>
              <dgm:constr type="w" for="ch" forName="c8" refType="w" fact="0.07"/>
              <dgm:constr type="h" for="ch" forName="c8" refType="w" refFor="ch" refForName="c8"/>
              <dgm:constr type="l" for="ch" forName="c9" refType="w" fact="0.91"/>
              <dgm:constr type="t" for="ch" forName="c9" refType="w" fact="0.34"/>
              <dgm:constr type="w" for="ch" forName="c9" refType="w" fact="0.07"/>
              <dgm:constr type="h" for="ch" forName="c9" refType="w" refFor="ch" refForName="c9"/>
              <dgm:constr type="l" for="ch" forName="c10" refType="w" fact="0.39"/>
              <dgm:constr type="t" for="ch" forName="c10" refType="w" fact="0.13"/>
              <dgm:constr type="w" for="ch" forName="c10" refType="w" fact="0.18"/>
              <dgm:constr type="h" for="ch" forName="c10" refType="w" refFor="ch" refForName="c10"/>
              <dgm:constr type="l" for="ch" forName="c11" refType="w" fact="0"/>
              <dgm:constr type="t" for="ch" forName="c11" refType="w" fact="0.51"/>
              <dgm:constr type="w" for="ch" forName="c11" refType="w" fact="0.07"/>
              <dgm:constr type="h" for="ch" forName="c11" refType="w" refFor="ch" refForName="c11"/>
              <dgm:constr type="l" for="ch" forName="c12" refType="w" fact="0.06"/>
              <dgm:constr type="t" for="ch" forName="c12" refType="w" fact="0.6"/>
              <dgm:constr type="w" for="ch" forName="c12" refType="w" fact="0.11"/>
              <dgm:constr type="h" for="ch" forName="c12" refType="w" refFor="ch" refForName="c12"/>
              <dgm:constr type="l" for="ch" forName="c13" refType="w" fact="0.21"/>
              <dgm:constr type="t" for="ch" forName="c13" refType="w" fact="0.68"/>
              <dgm:constr type="w" for="ch" forName="c13" refType="w" fact="0.16"/>
              <dgm:constr type="h" for="ch" forName="c13" refType="w" refFor="ch" refForName="c13"/>
              <dgm:constr type="l" for="ch" forName="c14" refType="w" fact="0.42"/>
              <dgm:constr type="t" for="ch" forName="c14" refType="w" fact="0.81"/>
              <dgm:constr type="w" for="ch" forName="c14" refType="w" fact="0.07"/>
              <dgm:constr type="h" for="ch" forName="c14" refType="w" refFor="ch" refForName="c14"/>
              <dgm:constr type="l" for="ch" forName="c15" refType="w" fact="0.46"/>
              <dgm:constr type="t" for="ch" forName="c15" refType="w" fact="0.68"/>
              <dgm:constr type="w" for="ch" forName="c15" refType="w" fact="0.11"/>
              <dgm:constr type="h" for="ch" forName="c15" refType="w" refFor="ch" refForName="c15"/>
              <dgm:constr type="l" for="ch" forName="c16" refType="w" fact="0.56"/>
              <dgm:constr type="t" for="ch" forName="c16" refType="w" fact="0.82"/>
              <dgm:constr type="w" for="ch" forName="c16" refType="w" fact="0.07"/>
              <dgm:constr type="h" for="ch" forName="c16" refType="w" refFor="ch" refForName="c16"/>
              <dgm:constr type="l" for="ch" forName="c17" refType="w" fact="0.65"/>
              <dgm:constr type="t" for="ch" forName="c17" refType="w" fact="0.66"/>
              <dgm:constr type="w" for="ch" forName="c17" refType="w" fact="0.16"/>
              <dgm:constr type="h" for="ch" forName="c17" refType="w" refFor="ch" refForName="c17"/>
              <dgm:constr type="l" for="ch" forName="c18" refType="w" fact="0.87"/>
              <dgm:constr type="t" for="ch" forName="c18" refType="w" fact="0.62"/>
              <dgm:constr type="w" for="ch" forName="c18" refType="w" fact="0.11"/>
              <dgm:constr type="h" for="ch" forName="c18" refType="w" refFor="ch" refForName="c18"/>
            </dgm:constrLst>
            <dgm:layoutNode name="parTx1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7">
              <dgm:if name="Name8" axis="ch" ptType="node" func="cnt" op="gte" val="1">
                <dgm:layoutNode name="desTx1" styleLbl="revTx">
                  <dgm:varLst>
                    <dgm:bulletEnabled val="1"/>
                  </dgm:varLst>
                  <dgm:choose name="Name9">
                    <dgm:if name="Name10" axis="ch" ptType="node" func="cnt" op="equ" val="1">
                      <dgm:alg type="tx">
                        <dgm:param type="shpTxLTRAlignCh" val="l"/>
                      </dgm:alg>
                    </dgm:if>
                    <dgm:else name="Name11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2"/>
            </dgm:choose>
            <dgm:layoutNode name="c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9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0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layoutNode>
        </dgm:if>
        <dgm:if name="Name13" axis="self" ptType="node" func="revPos" op="equ" val="1">
          <dgm:layoutNode name="last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circleTx" refType="w" fact="0.5"/>
              <dgm:constr type="t" for="ch" forName="circleTx" refType="w" fact="0.117"/>
              <dgm:constr type="w" for="ch" forName="circleTx" refType="h" refFor="ch" refForName="circleTx"/>
              <dgm:constr type="h" for="ch" forName="circleTx" refType="w" fact="0.85"/>
              <dgm:constr type="l" for="ch" forName="desTxN"/>
              <dgm:constr type="b" for="ch" forName="desTxN" refType="h"/>
              <dgm:constr type="w" for="ch" forName="desTxN" refType="w"/>
              <dgm:constr type="h" for="ch" forName="desTxN" refType="h" fact="0.37"/>
              <dgm:constr type="ctrX" for="ch" forName="spN" refType="w" fact="0.5"/>
              <dgm:constr type="t" for="ch" forName="spN"/>
              <dgm:constr type="w" for="ch" forName="spN" refType="w" fact="0.93"/>
              <dgm:constr type="h" for="ch" forName="spN" refType="h" fact="0.01"/>
            </dgm:constrLst>
            <dgm:layoutNode name="circleTx" styleLbl="node1">
              <dgm:alg type="tx"/>
              <dgm:shape xmlns:r="http://schemas.openxmlformats.org/officeDocument/2006/relationships" type="ellipse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  <dgm:choose name="Name14">
              <dgm:if name="Name15" axis="ch" ptType="node" func="cnt" op="gte" val="1">
                <dgm:layoutNode name="desTxN" styleLbl="revTx">
                  <dgm:varLst>
                    <dgm:bulletEnabled val="1"/>
                  </dgm:varLst>
                  <dgm:choose name="Name16">
                    <dgm:if name="Name17" axis="ch" ptType="node" func="cnt" op="equ" val="1">
                      <dgm:alg type="tx">
                        <dgm:param type="shpTxLTRAlignCh" val="l"/>
                      </dgm:alg>
                    </dgm:if>
                    <dgm:else name="Name18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  <dgm:layoutNode name="spN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if>
        <dgm:else name="Name20">
          <dgm:layoutNode name="middl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l" for="ch" forName="parTxMid"/>
              <dgm:constr type="t" for="ch" forName="parTxMid" refType="w" fact="0.167"/>
              <dgm:constr type="w" for="ch" forName="parTxMid" refType="w"/>
              <dgm:constr type="h" for="ch" forName="parTxMid" refType="w" fact="0.7"/>
              <dgm:constr type="l" for="ch" forName="desTxMid"/>
              <dgm:constr type="b" for="ch" forName="desTxMid" refType="h"/>
              <dgm:constr type="w" for="ch" forName="desTxMid" refType="w"/>
              <dgm:constr type="h" for="ch" forName="desTxMid" refType="h" fact="0.37"/>
              <dgm:constr type="ctrX" for="ch" forName="spMid" refType="w" fact="0.5"/>
              <dgm:constr type="t" for="ch" forName="spMid"/>
              <dgm:constr type="w" for="ch" forName="spMid" refType="w" fact="0.01"/>
              <dgm:constr type="h" for="ch" forName="spMid" refType="h" fact="0.01"/>
            </dgm:constrLst>
            <dgm:layoutNode name="parTxMid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21">
              <dgm:if name="Name22" axis="ch" ptType="node" func="cnt" op="gte" val="1">
                <dgm:layoutNode name="desTxMid" styleLbl="revTx">
                  <dgm:varLst>
                    <dgm:bulletEnabled val="1"/>
                  </dgm:varLst>
                  <dgm:choose name="Name23">
                    <dgm:if name="Name24" axis="ch" ptType="node" func="cnt" op="equ" val="1">
                      <dgm:alg type="tx">
                        <dgm:param type="shpTxLTRAlignCh" val="l"/>
                      </dgm:alg>
                    </dgm:if>
                    <dgm:else name="Name25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26"/>
            </dgm:choose>
            <dgm:layoutNode name="spMid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else>
      </dgm:choose>
      <dgm:forEach name="Name27" axis="followSib" ptType="sibTrans" cnt="1">
        <dgm:layoutNode name="chevronComposite1" styleLbl="alignImgPlace1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chevron1"/>
            <dgm:constr type="t" for="ch" forName="chevron1" refType="h" fact="0.1923"/>
            <dgm:constr type="w" for="ch" forName="chevron1" refType="w"/>
            <dgm:constr type="b" for="ch" forName="chevron1" refType="h"/>
            <dgm:constr type="l" for="ch" forName="spChevron1"/>
            <dgm:constr type="t" for="ch" forName="spChevron1"/>
            <dgm:constr type="w" for="ch" forName="spChevron1" refType="w" fact="0.01"/>
            <dgm:constr type="h" for="ch" forName="spChevron1" refType="h" fact="0.01"/>
          </dgm:constrLst>
          <dgm:layoutNode name="chevron1">
            <dgm:alg type="sp"/>
            <dgm:choose name="Name28">
              <dgm:if name="Name29" func="var" arg="dir" op="equ" val="norm">
                <dgm:shape xmlns:r="http://schemas.openxmlformats.org/officeDocument/2006/relationships" type="chevron" r:blip="">
                  <dgm:adjLst>
                    <dgm:adj idx="1" val="0.6231"/>
                  </dgm:adjLst>
                </dgm:shape>
              </dgm:if>
              <dgm:else name="Name30">
                <dgm:shape xmlns:r="http://schemas.openxmlformats.org/officeDocument/2006/relationships" rot="180" type="chevron" r:blip="">
                  <dgm:adjLst>
                    <dgm:adj idx="1" val="0.6231"/>
                  </dgm:adjLst>
                </dgm:shape>
              </dgm:else>
            </dgm:choose>
            <dgm:presOf/>
          </dgm:layoutNode>
          <dgm:layoutNode name="spChevron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  <dgm:choose name="Name31">
          <dgm:if name="Name32" axis="root ch" ptType="all node" func="cnt" op="equ" val="2">
            <dgm:layoutNode name="overl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chevronComposite2" styleLbl="alignImgPlace1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l" for="ch" forName="chevron2"/>
                <dgm:constr type="t" for="ch" forName="chevron2" refType="h" fact="0.1923"/>
                <dgm:constr type="w" for="ch" forName="chevron2" refType="w"/>
                <dgm:constr type="b" for="ch" forName="chevron2" refType="h"/>
                <dgm:constr type="l" for="ch" forName="spChevron2"/>
                <dgm:constr type="t" for="ch" forName="spChevron2"/>
                <dgm:constr type="w" for="ch" forName="spChevron2" refType="w" fact="0.01"/>
                <dgm:constr type="h" for="ch" forName="spChevron2" refType="h" fact="0.01"/>
              </dgm:constrLst>
              <dgm:layoutNode name="chevron2">
                <dgm:alg type="sp"/>
                <dgm:choose name="Name33">
                  <dgm:if name="Name34" func="var" arg="dir" op="equ" val="norm">
                    <dgm:shape xmlns:r="http://schemas.openxmlformats.org/officeDocument/2006/relationships" type="chevron" r:blip="">
                      <dgm:adjLst>
                        <dgm:adj idx="1" val="0.6231"/>
                      </dgm:adjLst>
                    </dgm:shape>
                  </dgm:if>
                  <dgm:else name="Name35">
                    <dgm:shape xmlns:r="http://schemas.openxmlformats.org/officeDocument/2006/relationships" rot="180" type="chevron" r:blip="">
                      <dgm:adjLst>
                        <dgm:adj idx="1" val="0.6231"/>
                      </dgm:adjLst>
                    </dgm:shape>
                  </dgm:else>
                </dgm:choose>
                <dgm:presOf/>
              </dgm:layoutNode>
              <dgm:layoutNode name="spChevron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layoutNode>
          </dgm:if>
          <dgm:else name="Name36"/>
        </dgm:choos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11/7/2021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11/7/2021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11/7/2021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11/7/2021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11/7/2021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hyperlink" Target="https://github.com/khasang12-khmt/IBM_Capstone/blob/master/data_wrangling.ipynb" TargetMode="External"/><Relationship Id="rId7" Type="http://schemas.openxmlformats.org/officeDocument/2006/relationships/diagramColors" Target="../diagrams/colors4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hasang12-khmt/IBM_Capstone/blob/master/eda_dataviz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hasang12-khmt/IBM_Capstone/blob/master/eda_sql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hasang12-khmt/IBM_Capstone/blob/master/folium_launch_site_location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hyperlink" Target="https://github.com/khasang12-khmt/IBM_Capstone/blob/master/Machine%20Learning%20Prediction.ipynb" TargetMode="External"/><Relationship Id="rId7" Type="http://schemas.openxmlformats.org/officeDocument/2006/relationships/diagramColors" Target="../diagrams/colors5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hyperlink" Target="https://api.spacexdata.com/v4/" TargetMode="External"/><Relationship Id="rId7" Type="http://schemas.openxmlformats.org/officeDocument/2006/relationships/diagramColors" Target="../diagrams/colors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hyperlink" Target="https://github.com/khasang12-khmt/IBM_Capstone/blob/master/data_collection.ipynb" TargetMode="External"/><Relationship Id="rId7" Type="http://schemas.openxmlformats.org/officeDocument/2006/relationships/diagramColors" Target="../diagrams/colors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hyperlink" Target="https://github.com/khasang12-khmt/IBM_Capstone/blob/master/data_scraping.ipynb" TargetMode="External"/><Relationship Id="rId7" Type="http://schemas.openxmlformats.org/officeDocument/2006/relationships/diagramColors" Target="../diagrams/colors3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Sang Kha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2021-11-07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834160" cy="4351338"/>
          </a:xfrm>
          <a:prstGeom prst="rect">
            <a:avLst/>
          </a:prstGeom>
        </p:spPr>
        <p:txBody>
          <a:bodyPr/>
          <a:lstStyle/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were processed:</a:t>
            </a:r>
          </a:p>
          <a:p>
            <a:pPr>
              <a:buFontTx/>
              <a:buChar char="-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Missing values: find if there is a NA value in each column</a:t>
            </a:r>
          </a:p>
          <a:p>
            <a:pPr>
              <a:buFontTx/>
              <a:buChar char="-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type: find if data types for every column are correct</a:t>
            </a: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URL: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https://github.com/khasang12-khmt/IBM_Capstone/blob/master/data_wrangling.ipynb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054D6714-2288-4B57-8E3E-607837C99C2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9001991"/>
              </p:ext>
            </p:extLst>
          </p:nvPr>
        </p:nvGraphicFramePr>
        <p:xfrm>
          <a:off x="355976" y="2525485"/>
          <a:ext cx="10515599" cy="55505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Type of plots used in the project:</a:t>
            </a:r>
          </a:p>
          <a:p>
            <a:pPr>
              <a:lnSpc>
                <a:spcPct val="100000"/>
              </a:lnSpc>
              <a:spcBef>
                <a:spcPts val="1400"/>
              </a:spcBef>
              <a:buFontTx/>
              <a:buChar char="-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Scatterplot: to see relationship between two numerical variables</a:t>
            </a:r>
          </a:p>
          <a:p>
            <a:pPr>
              <a:lnSpc>
                <a:spcPct val="100000"/>
              </a:lnSpc>
              <a:spcBef>
                <a:spcPts val="1400"/>
              </a:spcBef>
              <a:buFontTx/>
              <a:buChar char="-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Line chart to visualize the trend (time event)</a:t>
            </a:r>
          </a:p>
          <a:p>
            <a:pPr>
              <a:lnSpc>
                <a:spcPct val="100000"/>
              </a:lnSpc>
              <a:spcBef>
                <a:spcPts val="1400"/>
              </a:spcBef>
              <a:buFontTx/>
              <a:buChar char="-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Bar chart to see relationship between one numerical and one categorical variable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URL: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https://github.com/khasang12-khmt/IBM_Capstone/blob/master/eda_dataviz.ipynb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10515600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SQL queries performed: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- </a:t>
            </a:r>
            <a:r>
              <a:rPr lang="en-US" sz="1600" i="1" dirty="0">
                <a:solidFill>
                  <a:srgbClr val="000000"/>
                </a:solidFill>
                <a:effectLst/>
                <a:latin typeface="Helvetica Neue"/>
              </a:rPr>
              <a:t>Display unique launch sites in the space mission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- </a:t>
            </a:r>
            <a:r>
              <a:rPr lang="en-US" sz="1600" i="1" dirty="0">
                <a:solidFill>
                  <a:srgbClr val="000000"/>
                </a:solidFill>
                <a:effectLst/>
                <a:latin typeface="Helvetica Neue"/>
              </a:rPr>
              <a:t>Display 5 records where launch sites begin with the string 'CCA’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- </a:t>
            </a:r>
            <a:r>
              <a:rPr lang="en-US" sz="1600" i="1" dirty="0">
                <a:solidFill>
                  <a:srgbClr val="000000"/>
                </a:solidFill>
                <a:effectLst/>
                <a:latin typeface="Helvetica Neue"/>
              </a:rPr>
              <a:t>Display the total payload mass carried by boosters launched by NASA (CRS)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- </a:t>
            </a:r>
            <a:r>
              <a:rPr lang="en-US" sz="1600" i="1" dirty="0">
                <a:solidFill>
                  <a:srgbClr val="000000"/>
                </a:solidFill>
                <a:effectLst/>
                <a:latin typeface="Helvetica Neue"/>
              </a:rPr>
              <a:t>Display average payload mass carried by booster version F9 v1.1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- </a:t>
            </a:r>
            <a:r>
              <a:rPr lang="en-US" sz="1600" i="1" dirty="0">
                <a:solidFill>
                  <a:srgbClr val="000000"/>
                </a:solidFill>
                <a:effectLst/>
                <a:latin typeface="Helvetica Neue"/>
              </a:rPr>
              <a:t>List the date when the first successful landing outcome in ground pad was achieved.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10515600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SQL queries performed (cont’d):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600" i="1" dirty="0">
                <a:solidFill>
                  <a:srgbClr val="000000"/>
                </a:solidFill>
                <a:latin typeface="Helvetica Neue"/>
              </a:rPr>
              <a:t>- List the date when the first successful landing outcome in ground pad was achieved.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600" i="1" dirty="0">
                <a:solidFill>
                  <a:srgbClr val="000000"/>
                </a:solidFill>
                <a:latin typeface="Helvetica Neue"/>
              </a:rPr>
              <a:t>- List the total number of successful and failure mission outcomes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600" i="1" dirty="0">
                <a:solidFill>
                  <a:srgbClr val="000000"/>
                </a:solidFill>
                <a:latin typeface="Helvetica Neue"/>
              </a:rPr>
              <a:t>- List the names of the </a:t>
            </a:r>
            <a:r>
              <a:rPr lang="en-US" sz="1600" i="1" dirty="0" err="1">
                <a:solidFill>
                  <a:srgbClr val="000000"/>
                </a:solidFill>
                <a:latin typeface="Helvetica Neue"/>
              </a:rPr>
              <a:t>booster_versions</a:t>
            </a:r>
            <a:r>
              <a:rPr lang="en-US" sz="1600" i="1" dirty="0">
                <a:solidFill>
                  <a:srgbClr val="000000"/>
                </a:solidFill>
                <a:latin typeface="Helvetica Neue"/>
              </a:rPr>
              <a:t> which have carried the maximum payload mass. 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600" i="1" dirty="0">
                <a:solidFill>
                  <a:srgbClr val="000000"/>
                </a:solidFill>
                <a:latin typeface="Helvetica Neue"/>
              </a:rPr>
              <a:t>- List the failed </a:t>
            </a:r>
            <a:r>
              <a:rPr lang="en-US" sz="1600" i="1" dirty="0" err="1">
                <a:solidFill>
                  <a:srgbClr val="000000"/>
                </a:solidFill>
                <a:latin typeface="Helvetica Neue"/>
              </a:rPr>
              <a:t>landing_outcomes</a:t>
            </a:r>
            <a:r>
              <a:rPr lang="en-US" sz="1600" i="1" dirty="0">
                <a:solidFill>
                  <a:srgbClr val="000000"/>
                </a:solidFill>
                <a:latin typeface="Helvetica Neue"/>
              </a:rPr>
              <a:t> in drone ship, their booster versions, and launch site names for in year 2015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600" i="1" dirty="0">
                <a:solidFill>
                  <a:srgbClr val="000000"/>
                </a:solidFill>
                <a:latin typeface="Helvetica Neue"/>
              </a:rPr>
              <a:t>- Rank the count of landing outcomes (such as Failure (drone ship) or Success (ground pad)) between the date 2010-06-04 and 2017-03-20, in descending order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URL: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https://github.com/khasang12-khmt/IBM_Capstone/blob/master/eda_sql.ipynb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62180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Map objects added to a folium map:</a:t>
            </a:r>
          </a:p>
          <a:p>
            <a:pPr>
              <a:lnSpc>
                <a:spcPct val="100000"/>
              </a:lnSpc>
              <a:spcBef>
                <a:spcPts val="1400"/>
              </a:spcBef>
              <a:buFontTx/>
              <a:buChar char="-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Circle: to show the area of launching site</a:t>
            </a:r>
          </a:p>
          <a:p>
            <a:pPr>
              <a:lnSpc>
                <a:spcPct val="100000"/>
              </a:lnSpc>
              <a:spcBef>
                <a:spcPts val="1400"/>
              </a:spcBef>
              <a:buFontTx/>
              <a:buChar char="-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Marker: to show the label of launching site</a:t>
            </a:r>
          </a:p>
          <a:p>
            <a:pPr>
              <a:lnSpc>
                <a:spcPct val="100000"/>
              </a:lnSpc>
              <a:spcBef>
                <a:spcPts val="1400"/>
              </a:spcBef>
              <a:buFontTx/>
              <a:buChar char="-"/>
            </a:pP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Marker_cluster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: to show the information of duplicated launching records (number of launches,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successed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or failed)</a:t>
            </a:r>
          </a:p>
          <a:p>
            <a:pPr>
              <a:lnSpc>
                <a:spcPct val="100000"/>
              </a:lnSpc>
              <a:spcBef>
                <a:spcPts val="1400"/>
              </a:spcBef>
              <a:buFontTx/>
              <a:buChar char="-"/>
            </a:pP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Mouse_position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: get the coordinate (Lat, Long) for a mouse over on the map</a:t>
            </a:r>
          </a:p>
          <a:p>
            <a:pPr>
              <a:lnSpc>
                <a:spcPct val="100000"/>
              </a:lnSpc>
              <a:spcBef>
                <a:spcPts val="1400"/>
              </a:spcBef>
              <a:buFontTx/>
              <a:buChar char="-"/>
            </a:pP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PolyLine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: to show the distance between two places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URL: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https://github.com/khasang12-khmt/IBM_Capstone/blob/master/folium_launch_site_location.ipynb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Model development process is described as below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URL: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https://github.com/khasang12-khmt/IBM_Capstone/blob/master/Machine%20Learning%20Prediction.ipynb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323F2175-5E5A-4829-8B28-ADC32A36140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64561473"/>
              </p:ext>
            </p:extLst>
          </p:nvPr>
        </p:nvGraphicFramePr>
        <p:xfrm>
          <a:off x="2344323" y="2108653"/>
          <a:ext cx="7503353" cy="55278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sz="1800" dirty="0"/>
          </a:p>
          <a:p>
            <a:pPr marL="457200" lvl="1" indent="0">
              <a:buNone/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4A56970-FC1D-4C5A-9AF8-877A76E96A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1544" y="1271994"/>
            <a:ext cx="3951438" cy="249041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E4A492D-B55C-48E3-83F3-EEBEE32CE1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01545" y="3886464"/>
            <a:ext cx="3951436" cy="278686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85BD636-C61A-40CE-B5D0-82E0345AE3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5743" y="1271994"/>
            <a:ext cx="4251088" cy="249041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21C0545-584B-450F-8508-8E43070DA21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35743" y="3886464"/>
            <a:ext cx="4251088" cy="278686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34028" y="4119779"/>
            <a:ext cx="9987544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Explanation: As the number of flights increases, the first stage is more likely to land successfully.  Different launch sites have different success rates.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4C9DE20-6BED-4431-9475-52D762C625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515" y="1805563"/>
            <a:ext cx="10450969" cy="2483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885CBD9-C5C7-4E6F-8EE6-2573546162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828" y="1725145"/>
            <a:ext cx="11016343" cy="2618255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38C59C0-B0FC-423C-A107-3D4BC609992B}"/>
              </a:ext>
            </a:extLst>
          </p:cNvPr>
          <p:cNvSpPr txBox="1">
            <a:spLocks/>
          </p:cNvSpPr>
          <p:nvPr/>
        </p:nvSpPr>
        <p:spPr>
          <a:xfrm>
            <a:off x="734028" y="4119779"/>
            <a:ext cx="9987544" cy="381158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Explanation: As the mass increases, the first stage is less likely to land successfully.  Different launch sites have different success rates.</a:t>
            </a:r>
          </a:p>
        </p:txBody>
      </p: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Explanations: Different orbits has different success rate. ES-L1, GEO, HEO, and SSO had success rate of 100%. Meanwhile, SO never succeeded.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3E2F00-9C33-4B89-B33B-9E4724CEA6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5164" y="1838325"/>
            <a:ext cx="5076825" cy="318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549538" y="4320598"/>
            <a:ext cx="11353419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Explanation: As the number of flights increases, the first stage is more likely to land successfully.  Different orbits have different success rates.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6F6F3DD-FD40-4A21-A3FA-58C0D91DF2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539" y="1566122"/>
            <a:ext cx="11353420" cy="2579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4119779"/>
            <a:ext cx="1030076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Explanations: As the mass increases, the first stage is more likely to failed. ES-LI, SSO, HEO are most successful orbit with small payload.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BF3112B-4F62-42B0-8E9D-EC6E33E189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180" y="1789329"/>
            <a:ext cx="11187640" cy="233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Explanations: From 2013, the success rate increases until 2020, despite some minor fluctuations.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24F5641-6202-4C77-A03E-63E97DBAAB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7822" y="1677079"/>
            <a:ext cx="5010150" cy="3286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651253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Unique launch sites: CCAFS LC-40, CCAFS SLC-40, KSC LC-39A, VAFB SLC-4E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Short explanation: selection unique launch sites from the table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694CDFE-6AE4-499C-9102-5DD8D5D45C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3433" y="1771649"/>
            <a:ext cx="2083629" cy="2996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Short explanation: get rows from the table which the first 3 characters equals CCA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C74BE43-370D-4C63-8847-2FEAAFD82E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007" y="3215698"/>
            <a:ext cx="10913608" cy="280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7220104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Short explanation: get sum from ‘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payload_mass__kg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_’ column where customer equals 'NASA (CRS)'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4B1FAFE-B435-4786-BAFB-BF469875C0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6813" y="2754086"/>
            <a:ext cx="2578798" cy="1070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707859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Short explanation: get average from ‘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payload_mass__kg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_’ column where ‘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booster_version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’ starts by 'F9 v1.1’ string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E502025-DA5B-4E3B-BB84-B9467F9133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4772" y="2841171"/>
            <a:ext cx="1899701" cy="1160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719833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Short explanation: get min of date from ‘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payload_mass__kg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_’ column where ‘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landing__outcome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’ contains 'Success’ string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4AEC419-5181-4D62-8583-1F613319E3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4772" y="2830286"/>
            <a:ext cx="2414700" cy="936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6784676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Short explanation: get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booster_version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from ‘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payload_mass__kg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_’ column where ‘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payload_mass__kg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_’ &gt; 4000 and ‘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payload_mass__kg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_’ &lt; 6000 and ‘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landing__outcome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’ like 'Success (drone ship)'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3B69720-59D3-4A6F-81D3-ECDA47D3C3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8980" y="2729117"/>
            <a:ext cx="1842590" cy="2223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2684972"/>
            <a:ext cx="4017889" cy="103990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636013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Short explanation: select ‘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mission_outcome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’, count of duplicated outcome from table.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B630158-5A4F-477F-815D-1883829CFE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7466" y="2808515"/>
            <a:ext cx="3748145" cy="1849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7147376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Short explanation: select ‘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booster_version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’ and ‘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payload_mass__kg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_’ where its mass equals max of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payload_mass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A33197C-FB07-4A71-82F3-E4C3FC81FA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8810" y="1674235"/>
            <a:ext cx="309773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6248706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Short explanation: select ‘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landing__outcome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’, ’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booster_version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’ and ‘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launch_site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’ from table where ‘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’ contains ‘failure’ string and year of date is 2015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3D5AEE4-D8CF-4D71-888B-01D9BA0175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8716" y="2911247"/>
            <a:ext cx="4439256" cy="1101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7394276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Short explanation: select ‘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landing__outcome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’ and count its duplicated values, where the date is between 2010-06-04 and 2017-03-20, and ranked from the most counted outcome.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FAC6287-C6DD-4635-9030-7A8277AEAA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2504" y="1949632"/>
            <a:ext cx="2813107" cy="3460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4117675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r>
              <a:rPr lang="en-GB" dirty="0"/>
              <a:t>All launch sites concentrated at two places only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672039" y="813174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Mark all launch sites on a map</a:t>
            </a:r>
          </a:p>
          <a:p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7EF001-6DE8-4FAC-A03D-644A4991A2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9057" y="1995137"/>
            <a:ext cx="5902932" cy="3869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38781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spcBef>
                <a:spcPts val="1400"/>
              </a:spcBef>
            </a:pPr>
            <a:r>
              <a:rPr lang="en-GB" dirty="0">
                <a:solidFill>
                  <a:schemeClr val="accent3">
                    <a:lumMod val="25000"/>
                  </a:schemeClr>
                </a:solidFill>
              </a:rPr>
              <a:t>Green icons represent success launches, while red one represent failed records.</a:t>
            </a:r>
          </a:p>
          <a:p>
            <a:pPr>
              <a:spcBef>
                <a:spcPts val="1400"/>
              </a:spcBef>
            </a:pPr>
            <a:r>
              <a:rPr lang="en-GB" dirty="0">
                <a:solidFill>
                  <a:schemeClr val="accent3">
                    <a:lumMod val="25000"/>
                  </a:schemeClr>
                </a:solidFill>
              </a:rPr>
              <a:t>In the screenshot, this place has 7 launches, and three of them are success.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Mark the success/failed launches for each site on the map</a:t>
            </a:r>
          </a:p>
          <a:p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8F24C01-4A5B-4558-9882-046C360B7F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2744" y="1825624"/>
            <a:ext cx="6295344" cy="3616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90688"/>
            <a:ext cx="4215647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distance from CCAFS LC-40 launch site to nearest coastline is approximately 0.91km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Calculate the distances between a launch site to its proximities</a:t>
            </a:r>
          </a:p>
          <a:p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DDEC0A3-1B33-45CB-AB3C-F8E425C3F1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1343" y="1592717"/>
            <a:ext cx="6156629" cy="3303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launch success count for all sites, in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7" y="2521402"/>
            <a:ext cx="9807274" cy="2997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context: 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Helvetica Neue"/>
              </a:rPr>
              <a:t> SpaceX advertises Falcon 9 rocket launches on its website with a cost of 62 million dollars; other providers cost upward of 165 million dollars each, much of the savings is because SpaceX can reuse the first stage.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you want to find answers: </a:t>
            </a:r>
            <a:r>
              <a:rPr lang="en-US" sz="1600" dirty="0">
                <a:solidFill>
                  <a:srgbClr val="000000"/>
                </a:solidFill>
                <a:latin typeface="Helvetica Neue"/>
              </a:rPr>
              <a:t>de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Helvetica Neue"/>
              </a:rPr>
              <a:t>termine the cost of a launch, according to the result of the first stage. This information can be used </a:t>
            </a:r>
            <a:r>
              <a:rPr lang="en-US" sz="1600" dirty="0">
                <a:solidFill>
                  <a:srgbClr val="000000"/>
                </a:solidFill>
                <a:latin typeface="Helvetica Neue"/>
              </a:rPr>
              <a:t>for our company, </a:t>
            </a:r>
            <a:r>
              <a:rPr lang="en-US" sz="1600" dirty="0" err="1">
                <a:solidFill>
                  <a:srgbClr val="000000"/>
                </a:solidFill>
                <a:latin typeface="Helvetica Neue"/>
              </a:rPr>
              <a:t>SpaceY</a:t>
            </a:r>
            <a:r>
              <a:rPr lang="en-US" sz="1600" dirty="0">
                <a:solidFill>
                  <a:srgbClr val="000000"/>
                </a:solidFill>
                <a:latin typeface="Helvetica Neue"/>
              </a:rPr>
              <a:t>, 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Helvetica Neue"/>
              </a:rPr>
              <a:t>wants to bid against SpaceX for a rocket launch.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1055158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for the launch site with highest launch success ratio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41466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Replace &lt;Dashboard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screenshots of Payload vs. Launch Outcome scatter plot for all sites, with different payload selected in the range slider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screenshot, such as which payload range or booster version have the largest success rate, etc.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Practically all these algorithms give the same result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C6AB606-6E99-46F0-8367-4004D674E3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7811" y="2082114"/>
            <a:ext cx="5610225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572876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Using confusion matrix, we can see that the model can distinguish between different classes with high accuracy. The only problem is with false positives (predicted landed but in fact didn’t)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CD3E50D-99F6-4324-A3E4-1928883E99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1236" y="2013857"/>
            <a:ext cx="4524375" cy="333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1014836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After the project, we can make a model with 83,33% chance that it will predict True. We can utilize the model, in relation with present data, to make a prediction that the first landing will be successful or failed.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Furthermore, SpaceX can use the model to change their process system (place that take off, payload,…) in order to maximize the positive result.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IBM Data Scientist: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Joseph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Santarcangelo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and his team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Coursera Discussion Forum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Stackoverflow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Python, Pandas, Folium,.. Documentary on Google.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collected 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processed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How to build, tune, evaluate classification models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was collected from SpaceX API: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https://api.spacexdata.com/v4/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using ‘request’ and ‘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BeautifulSoup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’ library in Python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collection process: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69C4FA7B-B368-4755-B394-C80D2F027F4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70451798"/>
              </p:ext>
            </p:extLst>
          </p:nvPr>
        </p:nvGraphicFramePr>
        <p:xfrm>
          <a:off x="2032000" y="3156857"/>
          <a:ext cx="8559800" cy="29814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First, we request each API and store in different data frames. Then, we merged them into one after create a dictionary (call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launch_dict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).</a:t>
            </a: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GitHub URL: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hlinkClick r:id="rId3"/>
              </a:rPr>
              <a:t>https://github.com/khasang12-khmt/IBM_Capstone/blob/master/data_collection.ipynb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9F566DF5-E98C-46AE-8176-408C5ED2957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61084891"/>
              </p:ext>
            </p:extLst>
          </p:nvPr>
        </p:nvGraphicFramePr>
        <p:xfrm>
          <a:off x="3943882" y="1836618"/>
          <a:ext cx="8856662" cy="44728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Web scraping process using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BeautifulSoup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URL: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https://github.com/khasang12-khmt/IBM_Capstone/blob/master/data_scraping.ipynb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1D6A0D06-DD40-49B2-AD02-27CB9F8A57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60735718"/>
              </p:ext>
            </p:extLst>
          </p:nvPr>
        </p:nvGraphicFramePr>
        <p:xfrm>
          <a:off x="4274458" y="1567544"/>
          <a:ext cx="7163553" cy="48596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479</TotalTime>
  <Words>1841</Words>
  <Application>Microsoft Office PowerPoint</Application>
  <PresentationFormat>Widescreen</PresentationFormat>
  <Paragraphs>235</Paragraphs>
  <Slides>47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5" baseType="lpstr">
      <vt:lpstr>Abadi</vt:lpstr>
      <vt:lpstr>Arial</vt:lpstr>
      <vt:lpstr>Calibri</vt:lpstr>
      <vt:lpstr>Calibri Light</vt:lpstr>
      <vt:lpstr>Helvetica Neue</vt:lpstr>
      <vt:lpstr>IBM Plex Mono SemiBold</vt:lpstr>
      <vt:lpstr>IBM Plex Mono Text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Sang Kha</cp:lastModifiedBy>
  <cp:revision>195</cp:revision>
  <dcterms:created xsi:type="dcterms:W3CDTF">2021-04-29T18:58:34Z</dcterms:created>
  <dcterms:modified xsi:type="dcterms:W3CDTF">2021-11-07T09:45:07Z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